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4098" r:id="rId1"/>
  </p:sldMasterIdLst>
  <p:notesMasterIdLst>
    <p:notesMasterId r:id="rId62"/>
  </p:notesMasterIdLst>
  <p:sldIdLst>
    <p:sldId id="2147482846" r:id="rId2"/>
    <p:sldId id="2147482881" r:id="rId3"/>
    <p:sldId id="2147482906" r:id="rId4"/>
    <p:sldId id="2147478849" r:id="rId5"/>
    <p:sldId id="2147480115" r:id="rId6"/>
    <p:sldId id="2147478829" r:id="rId7"/>
    <p:sldId id="2147482817" r:id="rId8"/>
    <p:sldId id="2147482823" r:id="rId9"/>
    <p:sldId id="2147480116" r:id="rId10"/>
    <p:sldId id="2147478765" r:id="rId11"/>
    <p:sldId id="2147482844" r:id="rId12"/>
    <p:sldId id="2147482861" r:id="rId13"/>
    <p:sldId id="2147481279" r:id="rId14"/>
    <p:sldId id="2147482824" r:id="rId15"/>
    <p:sldId id="2147481108" r:id="rId16"/>
    <p:sldId id="2147482825" r:id="rId17"/>
    <p:sldId id="2147482788" r:id="rId18"/>
    <p:sldId id="2147482918" r:id="rId19"/>
    <p:sldId id="2147482815" r:id="rId20"/>
    <p:sldId id="2147482827" r:id="rId21"/>
    <p:sldId id="2147482840" r:id="rId22"/>
    <p:sldId id="2147482873" r:id="rId23"/>
    <p:sldId id="2147482842" r:id="rId24"/>
    <p:sldId id="2147482903" r:id="rId25"/>
    <p:sldId id="2147482801" r:id="rId26"/>
    <p:sldId id="2147482789" r:id="rId27"/>
    <p:sldId id="2147482821" r:id="rId28"/>
    <p:sldId id="2147482767" r:id="rId29"/>
    <p:sldId id="2147482909" r:id="rId30"/>
    <p:sldId id="2147482768" r:id="rId31"/>
    <p:sldId id="2147482833" r:id="rId32"/>
    <p:sldId id="2147482912" r:id="rId33"/>
    <p:sldId id="2147482828" r:id="rId34"/>
    <p:sldId id="2147482836" r:id="rId35"/>
    <p:sldId id="2147482790" r:id="rId36"/>
    <p:sldId id="2147482813" r:id="rId37"/>
    <p:sldId id="2147481217" r:id="rId38"/>
    <p:sldId id="2147482794" r:id="rId39"/>
    <p:sldId id="2147482889" r:id="rId40"/>
    <p:sldId id="2147482852" r:id="rId41"/>
    <p:sldId id="2147482765" r:id="rId42"/>
    <p:sldId id="2147482816" r:id="rId43"/>
    <p:sldId id="2147482797" r:id="rId44"/>
    <p:sldId id="2147482791" r:id="rId45"/>
    <p:sldId id="2147482837" r:id="rId46"/>
    <p:sldId id="2147480110" r:id="rId47"/>
    <p:sldId id="2147482781" r:id="rId48"/>
    <p:sldId id="2147482786" r:id="rId49"/>
    <p:sldId id="2147482887" r:id="rId50"/>
    <p:sldId id="2147482792" r:id="rId51"/>
    <p:sldId id="2147482803" r:id="rId52"/>
    <p:sldId id="2147482848" r:id="rId53"/>
    <p:sldId id="2147481287" r:id="rId54"/>
    <p:sldId id="2147482872" r:id="rId55"/>
    <p:sldId id="2147482774" r:id="rId56"/>
    <p:sldId id="2147482904" r:id="rId57"/>
    <p:sldId id="2147482908" r:id="rId58"/>
    <p:sldId id="2147482884" r:id="rId59"/>
    <p:sldId id="2147482913" r:id="rId60"/>
    <p:sldId id="2147482886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C5263D4-73BA-4F88-8D6C-1C9C907E5202}">
          <p14:sldIdLst>
            <p14:sldId id="2147482846"/>
            <p14:sldId id="2147482881"/>
            <p14:sldId id="2147482906"/>
            <p14:sldId id="2147478849"/>
            <p14:sldId id="2147480115"/>
            <p14:sldId id="2147478829"/>
            <p14:sldId id="2147482817"/>
            <p14:sldId id="2147482823"/>
          </p14:sldIdLst>
        </p14:section>
        <p14:section name=".NET 9 Overview" id="{9210E152-86C8-4466-8F84-2B5CDF015C40}">
          <p14:sldIdLst>
            <p14:sldId id="2147480116"/>
            <p14:sldId id="2147478765"/>
            <p14:sldId id="2147482844"/>
            <p14:sldId id="2147482861"/>
            <p14:sldId id="2147481279"/>
            <p14:sldId id="2147482824"/>
            <p14:sldId id="2147481108"/>
            <p14:sldId id="2147482825"/>
          </p14:sldIdLst>
        </p14:section>
        <p14:section name=".NET Aspire - Re-introduction" id="{163D84F8-3C27-410B-8C62-127A19457857}">
          <p14:sldIdLst>
            <p14:sldId id="2147482788"/>
            <p14:sldId id="2147482918"/>
            <p14:sldId id="2147482815"/>
            <p14:sldId id="2147482827"/>
            <p14:sldId id="2147482840"/>
            <p14:sldId id="2147482873"/>
            <p14:sldId id="2147482842"/>
            <p14:sldId id="2147482903"/>
            <p14:sldId id="2147482801"/>
          </p14:sldIdLst>
        </p14:section>
        <p14:section name=".NET + AI" id="{66E2BFA3-CA09-4D47-961C-96B9249B0AD6}">
          <p14:sldIdLst>
            <p14:sldId id="2147482789"/>
            <p14:sldId id="2147482821"/>
            <p14:sldId id="2147482767"/>
            <p14:sldId id="2147482909"/>
            <p14:sldId id="2147482768"/>
            <p14:sldId id="2147482833"/>
            <p14:sldId id="2147482912"/>
            <p14:sldId id="2147482828"/>
            <p14:sldId id="2147482836"/>
          </p14:sldIdLst>
        </p14:section>
        <p14:section name=".NET MAUI" id="{42331E6F-06E5-4016-B5C9-136A160A2D03}">
          <p14:sldIdLst>
            <p14:sldId id="2147482790"/>
            <p14:sldId id="2147482813"/>
            <p14:sldId id="2147481217"/>
            <p14:sldId id="2147482794"/>
            <p14:sldId id="2147482889"/>
            <p14:sldId id="2147482852"/>
            <p14:sldId id="2147482765"/>
            <p14:sldId id="2147482816"/>
            <p14:sldId id="2147482797"/>
          </p14:sldIdLst>
        </p14:section>
        <p14:section name="Web Dev" id="{DE1A666A-0689-4C1D-AB19-0687F48D1A0B}">
          <p14:sldIdLst>
            <p14:sldId id="2147482791"/>
            <p14:sldId id="2147482837"/>
            <p14:sldId id="2147480110"/>
            <p14:sldId id="2147482781"/>
            <p14:sldId id="2147482786"/>
            <p14:sldId id="2147482887"/>
          </p14:sldIdLst>
        </p14:section>
        <p14:section name="Visual Studio / Dev Tools" id="{886EA59F-43ED-46FB-A361-C61D547CA43F}">
          <p14:sldIdLst>
            <p14:sldId id="2147482792"/>
            <p14:sldId id="2147482803"/>
            <p14:sldId id="2147482848"/>
            <p14:sldId id="2147481287"/>
            <p14:sldId id="2147482872"/>
          </p14:sldIdLst>
        </p14:section>
        <p14:section name="Conclusion" id="{CD227A27-8C3D-44FA-8205-28369D6DB2CD}">
          <p14:sldIdLst>
            <p14:sldId id="2147482774"/>
            <p14:sldId id="2147482904"/>
            <p14:sldId id="2147482908"/>
            <p14:sldId id="2147482884"/>
            <p14:sldId id="2147482913"/>
            <p14:sldId id="2147482886"/>
          </p14:sldIdLst>
        </p14:section>
        <p14:section name="Archive" id="{7D707F75-1DC8-465E-8CC7-EEBC3E9E11B8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36C6"/>
    <a:srgbClr val="F4F3F5"/>
    <a:srgbClr val="000000"/>
    <a:srgbClr val="4F2BD3"/>
    <a:srgbClr val="770379"/>
    <a:srgbClr val="922ABA"/>
    <a:srgbClr val="FFFFFF"/>
    <a:srgbClr val="6C1CB2"/>
    <a:srgbClr val="33105A"/>
    <a:srgbClr val="996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8/10/relationships/authors" Target="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3339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0FDE02-5D61-4CE0-BDBF-F1B1C3A665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3501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985F9-562D-57B5-380D-29753545D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4AF9EB-9A03-349B-26A0-ACA4BC4D4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ACD896-A69F-0C51-A1C3-19C7321581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3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9E575F-EC15-2DBD-1C1E-1285F91A07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9147">
              <a:defRPr/>
            </a:pPr>
            <a:fld id="{9D0FDE02-5D61-4CE0-BDBF-F1B1C3A66596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49147">
                <a:defRPr/>
              </a:pPr>
              <a:t>11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83208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255A5-38F9-D39C-C2C7-27B6B5153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511402-FD1F-B5DC-2214-2595123743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68F2A7-3F1F-ADA6-1E4E-924FB4D50B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30"/>
              </a:spcAft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63565-2B00-8443-6ADB-6926C21788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9147">
              <a:defRPr/>
            </a:pPr>
            <a:fld id="{7F8305DC-CC3D-479A-8171-D767E3089694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49147">
                <a:defRPr/>
              </a:pPr>
              <a:t>12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149175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3140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482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9147">
              <a:defRPr/>
            </a:pPr>
            <a:fld id="{045E74FF-B95A-3049-B6BA-741949CDE00C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49147">
                <a:defRPr/>
              </a:pPr>
              <a:t>15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3918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C2E77-1466-D0B0-3018-23CCA58B9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86EB7C-DF00-B8A7-8749-9AEFF66ABD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E9F833-9006-4E6E-4C62-065A075C9F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30"/>
              </a:spcAft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AAC5CC-E9FE-C77E-0065-B8CBE7086A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9147">
              <a:defRPr/>
            </a:pPr>
            <a:fld id="{7F8305DC-CC3D-479A-8171-D767E3089694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49147">
                <a:defRPr/>
              </a:pPr>
              <a:t>16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13295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9013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8976A-8E50-A743-F43B-C6A218F9A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03EDC5-DF3A-B20A-B5D6-C915AAC5EB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1D6933-0B45-AFD4-E74A-724B3809B5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8A2138-6F6D-479E-E8E2-5517D911B5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491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6FA0A3-07FB-4AAC-A99C-E63CB0E4F33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4914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4197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6B17A-C6DF-E541-AEBD-D16B2194AA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2725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96C6C-C08E-EB07-2B23-A2C900E30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8803C9-2DBF-E891-3D91-6767B588D6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610867-4A85-6B07-005D-1D95CE0094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AD5FB2-182C-1996-3749-5033537AAE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7846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77F0D-00FF-7AE9-8D20-066BF747A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52C9B2-6D2C-2D27-0BDA-34D062989A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6EEB2A-A47E-54B3-FE82-A499D24670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52BB2-5256-B3A0-D7BC-23DC5A8BCF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416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779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37AF1-D588-50AF-7E65-23F3B0174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53719C-9A69-7C9F-9F6A-BAA22E122E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F8A5D6-E3E8-0AC8-929C-803B88E1A8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FB5BC5D-3B48-A2D7-7577-DB99E32C8D1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88E42-4D0A-987A-96F3-D042BB3468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ACEEF-E7D1-A5CA-D8F0-A27B0EA103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99584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77F0D-00FF-7AE9-8D20-066BF747A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52C9B2-6D2C-2D27-0BDA-34D062989A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6EEB2A-A47E-54B3-FE82-A499D24670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52BB2-5256-B3A0-D7BC-23DC5A8BCF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1981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327B6-E4C0-C8BF-9797-9079B13E1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AF5D8A-DD7F-27F5-0DA3-952BA3B4C4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2993DD-396E-17CE-17A4-51522D33B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EFFA2-0130-91E3-EA09-B428F96101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8384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51545-3DF8-E61A-F470-CD5DD48E0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4905D4-4D58-AEDB-0DBB-B21AA097A9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602166-7A22-396D-E173-982FDF33E8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DE0D9-EF29-ACDC-FBF4-95F65CFECE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4190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4786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900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638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800"/>
              </a:spcAft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11/14/2024 8:57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0980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59C03-B449-EF34-3E71-421FD7E0B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FBB50A-8964-6A50-55CA-492E5BB381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6679B1-D858-A093-980E-29764673EC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FCF3F7-C940-EC98-4CF2-8AF6E9148A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9070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180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722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1018F-D04E-877C-2B97-922E95272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EACEA1-2A2C-55D4-D50F-7D32AB776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AB01C4-F5A7-7EB5-5669-192DB4D973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FBCBF-6D04-7B71-AE51-BBE8922CA0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5E74FF-B95A-3049-B6BA-741949CDE0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74335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33D72-9797-8C4E-FA54-227DBA7E9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C312A7-C3E0-E274-407D-0D2705899E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6F10A2-0D01-DC70-5A65-F372334F29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52948-89AB-BBCE-39B5-5C74B15D6B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2520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02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767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76372-6288-3EE8-C66E-4CABBABF1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769ECF-31AE-4E2B-83B4-879C9F310B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E7D6C7-733A-2F72-F86A-FA911BE73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DCB90-0855-D67E-BA20-E1F4758D08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141E1-C8E4-4BDD-A194-02D7043555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60993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491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4883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491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6CBBC-16DD-4563-BE80-C2E34CFFD157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4914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11/14/2024 8:57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491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4914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47262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32F91-DA24-D009-B704-050D91128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0DB685-8EBF-78BB-2348-957AD47877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50B9FB-B967-8738-AF5D-6A6E24A81A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373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3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398BF-6911-9D5A-4888-6C2F648E18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9147">
              <a:defRPr/>
            </a:pPr>
            <a:fld id="{7F8305DC-CC3D-479A-8171-D767E3089694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49147">
                <a:defRPr/>
              </a:pPr>
              <a:t>38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324116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03FF12-3FF5-834E-A7A8-2FE87FE711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3450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5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29E9FC-B671-424D-AD31-3E8C5FC948FF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6650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Header Placeholder 10">
            <a:extLst>
              <a:ext uri="{FF2B5EF4-FFF2-40B4-BE49-F238E27FC236}">
                <a16:creationId xmlns:a16="http://schemas.microsoft.com/office/drawing/2014/main" id="{AB5F594E-8458-4AE9-887A-9FBCC1B471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https://github.com/dotnet-presentations/home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2020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225F4-4F51-4E2C-B924-56FA5B5EB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CE1F9D-DC1F-4A4A-6B7F-CA321531D4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FF7CB8-F88C-D7D4-6405-69A2B8F15D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DA907-1195-E914-2677-A181BFA266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1672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676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141E1-C8E4-4BDD-A194-02D70435554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59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2CF9E-EDED-35CC-6BFE-1D7C04FFF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D4007B-132B-F8EC-9610-A98520DDB2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7E880D-8841-F4FC-B0F2-5F19DDF4FC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F32FC-7124-BB21-D01A-5362330F57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9464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9757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defTabSz="949113">
              <a:defRPr/>
            </a:pPr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93217" defTabSz="948835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defTabSz="949113">
              <a:defRPr/>
            </a:pPr>
            <a:fld id="{386CE63F-9E7F-4C04-9D0D-FCA25A8E9E86}" type="datetime8">
              <a:rPr lang="en-US">
                <a:solidFill>
                  <a:prstClr val="black"/>
                </a:solidFill>
                <a:latin typeface="Segoe UI" pitchFamily="34" charset="0"/>
              </a:rPr>
              <a:pPr defTabSz="949113">
                <a:defRPr/>
              </a:pPr>
              <a:t>11/14/2024 8:57 AM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9113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  <a:latin typeface="Segoe UI" pitchFamily="34" charset="0"/>
              </a:rPr>
              <a:pPr defTabSz="949113">
                <a:defRPr/>
              </a:pPr>
              <a:t>45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3076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0241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620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823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FF1AC-9831-8329-9F4E-98526AFB1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F58CA3-0763-BC14-2F54-C0E5F52F21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3BE505-53F0-A84C-41F3-1BBEAB2BD3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2E0B2-488F-1608-61A3-7169FD49EC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63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5704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0869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2FFA9-0BAB-0CB6-F461-EB1EF893E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6E791D-3E88-F51A-6C06-C12E5EE5F3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4ED359-2A46-4E49-FFED-6E4279B106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D24FB-0CCD-8FA3-D767-D22BA528C4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10264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36444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D4496-C02C-B0E5-9D36-A0D2A18EA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2C3819-B096-3F55-1C5C-8C851A88CC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2C9690-0445-1264-5C02-42E7BF9838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30"/>
              </a:spcAft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4E92B-F28A-E01B-4A95-5C393261EE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9147">
              <a:defRPr/>
            </a:pPr>
            <a:fld id="{7F8305DC-CC3D-479A-8171-D767E3089694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49147">
                <a:defRPr/>
              </a:pPr>
              <a:t>54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2506438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D1DD1-ED44-C02B-080F-EE54BF109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53BCB2-D214-4A25-E72C-D2F9E89224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46EBBB-9454-3075-0260-0BD3CEB848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C6720-5B00-502B-DB30-BBACF1CA59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1455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7A59F-F2A9-1709-C7B2-07052C57A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FC11CA-A546-5819-2283-6A4E6A2A0C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A7F0B3-5286-E5B1-6F95-45A62D30A7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66464-3400-CB97-FF4E-89F1694E23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1530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5E74FF-B95A-3049-B6BA-741949CDE0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61746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DB717-2CC1-ED0B-22AE-4CFF311CB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F77162-4585-DEF9-374F-931924C54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15CE30-CD9D-CB5F-4F82-AB36AE2C9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AC1C05-E1DE-BD09-326E-63C16E564B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5263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CE8D9-6FAE-02F9-A4A9-20BAE289B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D9D8FF-790A-22D1-8622-8C83379772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223C6-7DF1-1AC6-51EA-6FCDF40B4E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30647-C4A4-1D99-D7CE-CA9D573540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8726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9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866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2763C-6194-0E8F-36B3-F182C1752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7E04FE-5746-FC52-0780-0A5A1E9504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7B30A1-770A-6579-3BA2-33F005FF86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99288-8593-F36A-613A-0612FE8B2D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236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683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93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35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271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le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97C891-C479-29C7-E37D-950D882AB1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2066606" y="2066984"/>
            <a:ext cx="6857624" cy="2724411"/>
          </a:xfrm>
          <a:prstGeom prst="rect">
            <a:avLst/>
          </a:prstGeom>
          <a:effectLst>
            <a:outerShdw blurRad="952500" dist="444500" dir="4080000" algn="r" rotWithShape="0">
              <a:schemeClr val="accent2">
                <a:alpha val="20000"/>
              </a:schemeClr>
            </a:outerShdw>
          </a:effectLst>
        </p:spPr>
      </p:pic>
      <p:pic>
        <p:nvPicPr>
          <p:cNvPr id="9" name="Picture 8" descr="A purple and black wave&#10;&#10;Description automatically generated">
            <a:extLst>
              <a:ext uri="{FF2B5EF4-FFF2-40B4-BE49-F238E27FC236}">
                <a16:creationId xmlns:a16="http://schemas.microsoft.com/office/drawing/2014/main" id="{16A2E83B-0903-4D5C-CECA-292176CCBF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2300894" y="2300504"/>
            <a:ext cx="6857625" cy="2255839"/>
          </a:xfrm>
          <a:prstGeom prst="rect">
            <a:avLst/>
          </a:prstGeom>
        </p:spPr>
      </p:pic>
      <p:pic>
        <p:nvPicPr>
          <p:cNvPr id="11" name="Picture 10" descr="A black and purple wave&#10;&#10;Description automatically generated">
            <a:extLst>
              <a:ext uri="{FF2B5EF4-FFF2-40B4-BE49-F238E27FC236}">
                <a16:creationId xmlns:a16="http://schemas.microsoft.com/office/drawing/2014/main" id="{070343CE-181A-3CA6-F6D8-958816B2CC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2178171" y="2178167"/>
            <a:ext cx="6857625" cy="2501282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77395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77395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5576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99D6AC7-BB0F-1B91-6ACC-FF3732BFDA4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33485" y="1213188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379625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C23FC59-FB1C-7F65-68F4-B1CD3C08A1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5BB8C20-7A20-11E2-3141-6DACDEA759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FD9D82C-5B87-581A-BFBC-55501E76B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346896383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7B7947-D01D-0D80-4D05-91B73417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2EA173-C57F-418C-49F2-9EEF0544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9165E5-AE83-19EB-66D2-5DE226EA6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116005451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20947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sky with white dots&#10;&#10;Description automatically generated">
            <a:extLst>
              <a:ext uri="{FF2B5EF4-FFF2-40B4-BE49-F238E27FC236}">
                <a16:creationId xmlns:a16="http://schemas.microsoft.com/office/drawing/2014/main" id="{1DE2855E-F817-FA25-F032-9168B4343B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178639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394216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9336FA-13C0-7DD8-359C-CFADEAE6E5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4611829"/>
            <a:ext cx="12191999" cy="2250388"/>
          </a:xfrm>
          <a:prstGeom prst="rect">
            <a:avLst/>
          </a:prstGeom>
          <a:effectLst>
            <a:outerShdw blurRad="952500" dist="444500" dir="14880000" algn="r" rotWithShape="0">
              <a:schemeClr val="accent2">
                <a:alpha val="20000"/>
              </a:schemeClr>
            </a:outerShdw>
          </a:effectLst>
        </p:spPr>
      </p:pic>
      <p:pic>
        <p:nvPicPr>
          <p:cNvPr id="3" name="Picture 2" descr="A purple and black wave&#10;&#10;Description automatically generated">
            <a:extLst>
              <a:ext uri="{FF2B5EF4-FFF2-40B4-BE49-F238E27FC236}">
                <a16:creationId xmlns:a16="http://schemas.microsoft.com/office/drawing/2014/main" id="{1206A757-990B-C2E8-B748-187A5CD0518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998874"/>
            <a:ext cx="12192000" cy="1863343"/>
          </a:xfrm>
          <a:prstGeom prst="rect">
            <a:avLst/>
          </a:prstGeom>
        </p:spPr>
      </p:pic>
      <p:pic>
        <p:nvPicPr>
          <p:cNvPr id="5" name="Picture 4" descr="A black and purple wave&#10;&#10;Description automatically generated">
            <a:extLst>
              <a:ext uri="{FF2B5EF4-FFF2-40B4-BE49-F238E27FC236}">
                <a16:creationId xmlns:a16="http://schemas.microsoft.com/office/drawing/2014/main" id="{74DBCD47-E471-F5D3-9650-1C90E4C02FB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4796136"/>
            <a:ext cx="12192000" cy="206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39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7FF623-281C-DCB9-68A5-D0EA81B5E1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580000" y="1239739"/>
            <a:ext cx="6857624" cy="4378904"/>
          </a:xfrm>
          <a:prstGeom prst="rect">
            <a:avLst/>
          </a:prstGeom>
          <a:effectLst>
            <a:outerShdw blurRad="952500" dist="444500" dir="9720000" algn="r" rotWithShape="0">
              <a:schemeClr val="accent2">
                <a:alpha val="20000"/>
              </a:schemeClr>
            </a:outerShdw>
          </a:effectLst>
        </p:spPr>
      </p:pic>
      <p:pic>
        <p:nvPicPr>
          <p:cNvPr id="3" name="Picture 2" descr="A purple and black wave&#10;&#10;Description automatically generated">
            <a:extLst>
              <a:ext uri="{FF2B5EF4-FFF2-40B4-BE49-F238E27FC236}">
                <a16:creationId xmlns:a16="http://schemas.microsoft.com/office/drawing/2014/main" id="{4FE79D44-3C25-3C6B-C741-B7C5D4ED93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956563" y="1615537"/>
            <a:ext cx="6857625" cy="3625775"/>
          </a:xfrm>
          <a:prstGeom prst="rect">
            <a:avLst/>
          </a:prstGeom>
        </p:spPr>
      </p:pic>
      <p:pic>
        <p:nvPicPr>
          <p:cNvPr id="4" name="Picture 3" descr="A black and purple wave&#10;&#10;Description automatically generated">
            <a:extLst>
              <a:ext uri="{FF2B5EF4-FFF2-40B4-BE49-F238E27FC236}">
                <a16:creationId xmlns:a16="http://schemas.microsoft.com/office/drawing/2014/main" id="{E4E017C2-8FE4-B875-1D81-39C4F954AF0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759314" y="1418672"/>
            <a:ext cx="6857625" cy="402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745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page 8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3F13A49-DB6F-8E43-97EC-EBA0B2B6B00C}"/>
              </a:ext>
            </a:extLst>
          </p:cNvPr>
          <p:cNvSpPr/>
          <p:nvPr userDrawn="1"/>
        </p:nvSpPr>
        <p:spPr bwMode="auto">
          <a:xfrm>
            <a:off x="8537743" y="3108279"/>
            <a:ext cx="3524951" cy="3524951"/>
          </a:xfrm>
          <a:prstGeom prst="ellipse">
            <a:avLst/>
          </a:prstGeom>
          <a:gradFill flip="none" rotWithShape="1">
            <a:gsLst>
              <a:gs pos="61000">
                <a:srgbClr val="1C0851"/>
              </a:gs>
              <a:gs pos="100000">
                <a:schemeClr val="tx2">
                  <a:alpha val="0"/>
                </a:schemeClr>
              </a:gs>
              <a:gs pos="0">
                <a:schemeClr val="accent5"/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2B05FDF-BE6E-0BA7-29A3-6A98DAD6C809}"/>
              </a:ext>
            </a:extLst>
          </p:cNvPr>
          <p:cNvSpPr/>
          <p:nvPr userDrawn="1"/>
        </p:nvSpPr>
        <p:spPr bwMode="auto">
          <a:xfrm>
            <a:off x="7934319" y="2696977"/>
            <a:ext cx="662924" cy="662924"/>
          </a:xfrm>
          <a:prstGeom prst="ellipse">
            <a:avLst/>
          </a:prstGeom>
          <a:gradFill flip="none" rotWithShape="1">
            <a:gsLst>
              <a:gs pos="61000">
                <a:srgbClr val="1C0851"/>
              </a:gs>
              <a:gs pos="100000">
                <a:schemeClr val="tx2">
                  <a:alpha val="0"/>
                </a:schemeClr>
              </a:gs>
              <a:gs pos="0">
                <a:schemeClr val="accent5"/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2C47193-FD15-BB71-ABD8-2C520C46E2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401F6AB-ADC7-EA2D-043A-924C283923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222274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page 10">
    <p:bg>
      <p:bgPr>
        <a:gradFill>
          <a:gsLst>
            <a:gs pos="84000">
              <a:srgbClr val="371A97"/>
            </a:gs>
            <a:gs pos="36000">
              <a:schemeClr val="tx2"/>
            </a:gs>
            <a:gs pos="100000">
              <a:schemeClr val="accent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3F13A49-DB6F-8E43-97EC-EBA0B2B6B00C}"/>
              </a:ext>
            </a:extLst>
          </p:cNvPr>
          <p:cNvSpPr/>
          <p:nvPr userDrawn="1"/>
        </p:nvSpPr>
        <p:spPr bwMode="auto">
          <a:xfrm rot="11330715">
            <a:off x="8124869" y="478652"/>
            <a:ext cx="2655915" cy="265591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3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9C468FA-D70F-F6BF-3559-CB139D14AE12}"/>
              </a:ext>
            </a:extLst>
          </p:cNvPr>
          <p:cNvSpPr/>
          <p:nvPr userDrawn="1"/>
        </p:nvSpPr>
        <p:spPr bwMode="auto">
          <a:xfrm rot="11330715">
            <a:off x="10780784" y="478652"/>
            <a:ext cx="840990" cy="840990"/>
          </a:xfrm>
          <a:prstGeom prst="ellipse">
            <a:avLst/>
          </a:prstGeom>
          <a:gradFill flip="none" rotWithShape="1">
            <a:gsLst>
              <a:gs pos="75000">
                <a:schemeClr val="tx2"/>
              </a:gs>
              <a:gs pos="100000">
                <a:schemeClr val="tx2">
                  <a:alpha val="0"/>
                </a:schemeClr>
              </a:gs>
              <a:gs pos="0">
                <a:schemeClr val="accent1"/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7E176E-60E8-AED6-6B8D-93B5758896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A4D8912-9187-5EEA-19B6-CEB9AF11F0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53096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29051716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rgbClr val="C03BC4"/>
                </a:gs>
                <a:gs pos="80000">
                  <a:srgbClr val="6C1CB2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8635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non-bulleted 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1349155"/>
            <a:ext cx="4534378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70290" y="1349155"/>
            <a:ext cx="4534378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F216C89-6288-1837-380D-40C433A403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28696868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 cstate="print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303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5" r:id="rId1"/>
    <p:sldLayoutId id="2147484368" r:id="rId2"/>
    <p:sldLayoutId id="2147484101" r:id="rId3"/>
    <p:sldLayoutId id="2147484103" r:id="rId4"/>
    <p:sldLayoutId id="2147484110" r:id="rId5"/>
    <p:sldLayoutId id="2147484112" r:id="rId6"/>
    <p:sldLayoutId id="2147484120" r:id="rId7"/>
    <p:sldLayoutId id="2147484134" r:id="rId8"/>
    <p:sldLayoutId id="2147484152" r:id="rId9"/>
    <p:sldLayoutId id="2147484163" r:id="rId10"/>
    <p:sldLayoutId id="2147484172" r:id="rId11"/>
    <p:sldLayoutId id="2147484212" r:id="rId12"/>
    <p:sldLayoutId id="2147484213" r:id="rId1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320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7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121.png"/><Relationship Id="rId12" Type="http://schemas.openxmlformats.org/officeDocument/2006/relationships/image" Target="../media/image1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0.png"/><Relationship Id="rId11" Type="http://schemas.openxmlformats.org/officeDocument/2006/relationships/image" Target="../media/image35.png"/><Relationship Id="rId5" Type="http://schemas.openxmlformats.org/officeDocument/2006/relationships/image" Target="../media/image119.svg"/><Relationship Id="rId10" Type="http://schemas.openxmlformats.org/officeDocument/2006/relationships/image" Target="../media/image122.png"/><Relationship Id="rId4" Type="http://schemas.openxmlformats.org/officeDocument/2006/relationships/image" Target="../media/image118.png"/><Relationship Id="rId9" Type="http://schemas.openxmlformats.org/officeDocument/2006/relationships/image" Target="../media/image22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6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microsoft.com/office/2007/relationships/hdphoto" Target="../media/hdphoto5.wdp"/><Relationship Id="rId9" Type="http://schemas.openxmlformats.org/officeDocument/2006/relationships/image" Target="../media/image1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sv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3.png"/><Relationship Id="rId18" Type="http://schemas.openxmlformats.org/officeDocument/2006/relationships/image" Target="../media/image147.png"/><Relationship Id="rId3" Type="http://schemas.openxmlformats.org/officeDocument/2006/relationships/image" Target="../media/image134.png"/><Relationship Id="rId21" Type="http://schemas.openxmlformats.org/officeDocument/2006/relationships/image" Target="../media/image150.svg"/><Relationship Id="rId7" Type="http://schemas.openxmlformats.org/officeDocument/2006/relationships/image" Target="../media/image138.jpeg"/><Relationship Id="rId12" Type="http://schemas.openxmlformats.org/officeDocument/2006/relationships/image" Target="../media/image142.png"/><Relationship Id="rId17" Type="http://schemas.openxmlformats.org/officeDocument/2006/relationships/image" Target="../media/image146.png"/><Relationship Id="rId2" Type="http://schemas.openxmlformats.org/officeDocument/2006/relationships/notesSlide" Target="../notesSlides/notesSlide30.xml"/><Relationship Id="rId16" Type="http://schemas.microsoft.com/office/2007/relationships/hdphoto" Target="../media/hdphoto7.wdp"/><Relationship Id="rId20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11" Type="http://schemas.microsoft.com/office/2007/relationships/hdphoto" Target="../media/hdphoto6.wdp"/><Relationship Id="rId5" Type="http://schemas.openxmlformats.org/officeDocument/2006/relationships/image" Target="../media/image136.png"/><Relationship Id="rId15" Type="http://schemas.openxmlformats.org/officeDocument/2006/relationships/image" Target="../media/image145.png"/><Relationship Id="rId10" Type="http://schemas.openxmlformats.org/officeDocument/2006/relationships/image" Target="../media/image141.png"/><Relationship Id="rId19" Type="http://schemas.openxmlformats.org/officeDocument/2006/relationships/image" Target="../media/image148.svg"/><Relationship Id="rId4" Type="http://schemas.openxmlformats.org/officeDocument/2006/relationships/image" Target="../media/image135.svg"/><Relationship Id="rId9" Type="http://schemas.openxmlformats.org/officeDocument/2006/relationships/image" Target="../media/image140.png"/><Relationship Id="rId14" Type="http://schemas.openxmlformats.org/officeDocument/2006/relationships/image" Target="../media/image14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8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2.png"/><Relationship Id="rId7" Type="http://schemas.openxmlformats.org/officeDocument/2006/relationships/image" Target="../media/image155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11" Type="http://schemas.openxmlformats.org/officeDocument/2006/relationships/image" Target="../media/image35.png"/><Relationship Id="rId5" Type="http://schemas.openxmlformats.org/officeDocument/2006/relationships/image" Target="../media/image154.png"/><Relationship Id="rId10" Type="http://schemas.openxmlformats.org/officeDocument/2006/relationships/image" Target="../media/image150.svg"/><Relationship Id="rId4" Type="http://schemas.openxmlformats.org/officeDocument/2006/relationships/image" Target="../media/image153.svg"/><Relationship Id="rId9" Type="http://schemas.openxmlformats.org/officeDocument/2006/relationships/image" Target="../media/image14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7.png"/><Relationship Id="rId7" Type="http://schemas.openxmlformats.org/officeDocument/2006/relationships/image" Target="../media/image160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microsoft.com/office/2007/relationships/hdphoto" Target="../media/hdphoto10.wdp"/><Relationship Id="rId9" Type="http://schemas.openxmlformats.org/officeDocument/2006/relationships/image" Target="../media/image1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4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yncfusion/maui-toolkit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7.jpeg"/><Relationship Id="rId18" Type="http://schemas.openxmlformats.org/officeDocument/2006/relationships/image" Target="../media/image182.png"/><Relationship Id="rId26" Type="http://schemas.openxmlformats.org/officeDocument/2006/relationships/image" Target="../media/image190.png"/><Relationship Id="rId3" Type="http://schemas.openxmlformats.org/officeDocument/2006/relationships/image" Target="../media/image167.png"/><Relationship Id="rId21" Type="http://schemas.openxmlformats.org/officeDocument/2006/relationships/image" Target="../media/image185.png"/><Relationship Id="rId34" Type="http://schemas.openxmlformats.org/officeDocument/2006/relationships/image" Target="../media/image198.png"/><Relationship Id="rId7" Type="http://schemas.openxmlformats.org/officeDocument/2006/relationships/image" Target="../media/image171.jpeg"/><Relationship Id="rId12" Type="http://schemas.openxmlformats.org/officeDocument/2006/relationships/image" Target="../media/image176.png"/><Relationship Id="rId17" Type="http://schemas.openxmlformats.org/officeDocument/2006/relationships/image" Target="../media/image181.png"/><Relationship Id="rId25" Type="http://schemas.openxmlformats.org/officeDocument/2006/relationships/image" Target="../media/image189.png"/><Relationship Id="rId33" Type="http://schemas.openxmlformats.org/officeDocument/2006/relationships/image" Target="../media/image197.jpe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180.png"/><Relationship Id="rId20" Type="http://schemas.openxmlformats.org/officeDocument/2006/relationships/image" Target="../media/image184.svg"/><Relationship Id="rId29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jpeg"/><Relationship Id="rId11" Type="http://schemas.openxmlformats.org/officeDocument/2006/relationships/image" Target="../media/image175.jpeg"/><Relationship Id="rId24" Type="http://schemas.openxmlformats.org/officeDocument/2006/relationships/image" Target="../media/image188.png"/><Relationship Id="rId32" Type="http://schemas.openxmlformats.org/officeDocument/2006/relationships/image" Target="../media/image196.png"/><Relationship Id="rId5" Type="http://schemas.openxmlformats.org/officeDocument/2006/relationships/image" Target="../media/image169.png"/><Relationship Id="rId15" Type="http://schemas.openxmlformats.org/officeDocument/2006/relationships/image" Target="../media/image179.png"/><Relationship Id="rId23" Type="http://schemas.openxmlformats.org/officeDocument/2006/relationships/image" Target="../media/image187.png"/><Relationship Id="rId28" Type="http://schemas.openxmlformats.org/officeDocument/2006/relationships/image" Target="../media/image192.png"/><Relationship Id="rId10" Type="http://schemas.openxmlformats.org/officeDocument/2006/relationships/image" Target="../media/image174.jpeg"/><Relationship Id="rId19" Type="http://schemas.openxmlformats.org/officeDocument/2006/relationships/image" Target="../media/image183.png"/><Relationship Id="rId31" Type="http://schemas.openxmlformats.org/officeDocument/2006/relationships/image" Target="../media/image195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Relationship Id="rId14" Type="http://schemas.openxmlformats.org/officeDocument/2006/relationships/image" Target="../media/image178.png"/><Relationship Id="rId22" Type="http://schemas.openxmlformats.org/officeDocument/2006/relationships/image" Target="../media/image186.jpeg"/><Relationship Id="rId27" Type="http://schemas.openxmlformats.org/officeDocument/2006/relationships/image" Target="../media/image191.png"/><Relationship Id="rId30" Type="http://schemas.openxmlformats.org/officeDocument/2006/relationships/image" Target="../media/image194.png"/><Relationship Id="rId35" Type="http://schemas.openxmlformats.org/officeDocument/2006/relationships/image" Target="../media/image199.png"/><Relationship Id="rId8" Type="http://schemas.openxmlformats.org/officeDocument/2006/relationships/image" Target="../media/image172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2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04.png"/><Relationship Id="rId7" Type="http://schemas.openxmlformats.org/officeDocument/2006/relationships/image" Target="../media/image207.sv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microsoft.com/office/2007/relationships/hdphoto" Target="../media/hdphoto1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svg"/><Relationship Id="rId9" Type="http://schemas.openxmlformats.org/officeDocument/2006/relationships/image" Target="../media/image21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2.png"/><Relationship Id="rId4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5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7" Type="http://schemas.openxmlformats.org/officeDocument/2006/relationships/image" Target="../media/image208.sv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13" Type="http://schemas.openxmlformats.org/officeDocument/2006/relationships/image" Target="../media/image59.png"/><Relationship Id="rId18" Type="http://schemas.openxmlformats.org/officeDocument/2006/relationships/image" Target="../media/image63.png"/><Relationship Id="rId26" Type="http://schemas.openxmlformats.org/officeDocument/2006/relationships/image" Target="../media/image69.png"/><Relationship Id="rId3" Type="http://schemas.openxmlformats.org/officeDocument/2006/relationships/image" Target="../media/image49.png"/><Relationship Id="rId21" Type="http://schemas.openxmlformats.org/officeDocument/2006/relationships/image" Target="../media/image65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2.png"/><Relationship Id="rId25" Type="http://schemas.openxmlformats.org/officeDocument/2006/relationships/image" Target="../media/image68.png"/><Relationship Id="rId2" Type="http://schemas.openxmlformats.org/officeDocument/2006/relationships/notesSlide" Target="../notesSlides/notesSlide6.xml"/><Relationship Id="rId16" Type="http://schemas.microsoft.com/office/2007/relationships/hdphoto" Target="../media/hdphoto1.wdp"/><Relationship Id="rId20" Type="http://schemas.microsoft.com/office/2007/relationships/hdphoto" Target="../media/hdphoto2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11" Type="http://schemas.openxmlformats.org/officeDocument/2006/relationships/image" Target="../media/image57.png"/><Relationship Id="rId24" Type="http://schemas.openxmlformats.org/officeDocument/2006/relationships/image" Target="../media/image6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23" Type="http://schemas.microsoft.com/office/2007/relationships/hdphoto" Target="../media/hdphoto3.wdp"/><Relationship Id="rId28" Type="http://schemas.microsoft.com/office/2007/relationships/hdphoto" Target="../media/hdphoto4.wdp"/><Relationship Id="rId10" Type="http://schemas.openxmlformats.org/officeDocument/2006/relationships/image" Target="../media/image56.svg"/><Relationship Id="rId19" Type="http://schemas.openxmlformats.org/officeDocument/2006/relationships/image" Target="../media/image64.png"/><Relationship Id="rId4" Type="http://schemas.openxmlformats.org/officeDocument/2006/relationships/image" Target="../media/image50.sv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66.png"/><Relationship Id="rId27" Type="http://schemas.openxmlformats.org/officeDocument/2006/relationships/image" Target="../media/image7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9.png"/><Relationship Id="rId4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.png"/><Relationship Id="rId18" Type="http://schemas.openxmlformats.org/officeDocument/2006/relationships/image" Target="../media/image88.svg"/><Relationship Id="rId26" Type="http://schemas.openxmlformats.org/officeDocument/2006/relationships/image" Target="../media/image96.jpeg"/><Relationship Id="rId3" Type="http://schemas.openxmlformats.org/officeDocument/2006/relationships/image" Target="../media/image73.jpeg"/><Relationship Id="rId21" Type="http://schemas.openxmlformats.org/officeDocument/2006/relationships/image" Target="../media/image91.png"/><Relationship Id="rId34" Type="http://schemas.openxmlformats.org/officeDocument/2006/relationships/image" Target="../media/image104.png"/><Relationship Id="rId7" Type="http://schemas.openxmlformats.org/officeDocument/2006/relationships/image" Target="../media/image77.png"/><Relationship Id="rId12" Type="http://schemas.openxmlformats.org/officeDocument/2006/relationships/image" Target="../media/image82.jpeg"/><Relationship Id="rId17" Type="http://schemas.openxmlformats.org/officeDocument/2006/relationships/image" Target="../media/image87.png"/><Relationship Id="rId25" Type="http://schemas.openxmlformats.org/officeDocument/2006/relationships/image" Target="../media/image95.jpeg"/><Relationship Id="rId33" Type="http://schemas.openxmlformats.org/officeDocument/2006/relationships/image" Target="../media/image103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86.png"/><Relationship Id="rId20" Type="http://schemas.openxmlformats.org/officeDocument/2006/relationships/image" Target="../media/image90.png"/><Relationship Id="rId29" Type="http://schemas.openxmlformats.org/officeDocument/2006/relationships/image" Target="../media/image9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24" Type="http://schemas.openxmlformats.org/officeDocument/2006/relationships/image" Target="../media/image94.jpeg"/><Relationship Id="rId32" Type="http://schemas.openxmlformats.org/officeDocument/2006/relationships/image" Target="../media/image102.png"/><Relationship Id="rId5" Type="http://schemas.openxmlformats.org/officeDocument/2006/relationships/image" Target="../media/image75.svg"/><Relationship Id="rId15" Type="http://schemas.openxmlformats.org/officeDocument/2006/relationships/image" Target="../media/image85.png"/><Relationship Id="rId23" Type="http://schemas.openxmlformats.org/officeDocument/2006/relationships/image" Target="../media/image93.svg"/><Relationship Id="rId28" Type="http://schemas.openxmlformats.org/officeDocument/2006/relationships/image" Target="../media/image98.png"/><Relationship Id="rId36" Type="http://schemas.openxmlformats.org/officeDocument/2006/relationships/image" Target="../media/image106.png"/><Relationship Id="rId10" Type="http://schemas.openxmlformats.org/officeDocument/2006/relationships/image" Target="../media/image80.png"/><Relationship Id="rId19" Type="http://schemas.openxmlformats.org/officeDocument/2006/relationships/image" Target="../media/image89.png"/><Relationship Id="rId31" Type="http://schemas.openxmlformats.org/officeDocument/2006/relationships/image" Target="../media/image101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svg"/><Relationship Id="rId22" Type="http://schemas.openxmlformats.org/officeDocument/2006/relationships/image" Target="../media/image92.png"/><Relationship Id="rId27" Type="http://schemas.openxmlformats.org/officeDocument/2006/relationships/image" Target="../media/image97.png"/><Relationship Id="rId30" Type="http://schemas.openxmlformats.org/officeDocument/2006/relationships/image" Target="../media/image100.png"/><Relationship Id="rId35" Type="http://schemas.openxmlformats.org/officeDocument/2006/relationships/image" Target="../media/image105.png"/><Relationship Id="rId8" Type="http://schemas.openxmlformats.org/officeDocument/2006/relationships/image" Target="../media/image7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0C36A1EB-3DD7-E359-F540-E09C88FD9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.NET 9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F090B-68CD-5380-33EB-16888421D7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05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BB9C-4CE8-3E38-17FF-774699D10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/>
              <a:t>.NET 9 Highlights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412F7E-1F35-DCC1-E911-5A47620809BA}"/>
              </a:ext>
            </a:extLst>
          </p:cNvPr>
          <p:cNvSpPr txBox="1"/>
          <p:nvPr/>
        </p:nvSpPr>
        <p:spPr>
          <a:xfrm>
            <a:off x="3325031" y="3263227"/>
            <a:ext cx="2560320" cy="283464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lvl="0">
              <a:spcAft>
                <a:spcPts val="900"/>
              </a:spcAft>
              <a:defRPr/>
            </a:pPr>
            <a:r>
              <a:rPr lang="en-US" sz="1400">
                <a:solidFill>
                  <a:srgbClr val="FFFFFF"/>
                </a:solidFill>
                <a:cs typeface="Segoe UI"/>
              </a:rPr>
              <a:t>Simplified Blazor authentication</a:t>
            </a:r>
            <a:endParaRPr lang="en-US" sz="1400">
              <a:solidFill>
                <a:srgbClr val="FFFFFF"/>
              </a:solidFill>
              <a:cs typeface="Segoe UI" panose="020B0502040204020203" pitchFamily="34" charset="0"/>
            </a:endParaRPr>
          </a:p>
          <a:p>
            <a:pPr lvl="0">
              <a:spcAft>
                <a:spcPts val="900"/>
              </a:spcAft>
              <a:defRPr/>
            </a:pPr>
            <a:r>
              <a:rPr lang="en-US" sz="1400">
                <a:solidFill>
                  <a:srgbClr val="FFFFFF"/>
                </a:solidFill>
                <a:cs typeface="Segoe UI"/>
              </a:rPr>
              <a:t>Improved integration with cloud-native services &amp; </a:t>
            </a:r>
            <a:r>
              <a:rPr lang="en-US" sz="1400" err="1">
                <a:solidFill>
                  <a:srgbClr val="FFFFFF"/>
                </a:solidFill>
                <a:cs typeface="Segoe UI"/>
              </a:rPr>
              <a:t>OpenTelemetry</a:t>
            </a:r>
            <a:endParaRPr lang="en-US" sz="1400">
              <a:solidFill>
                <a:srgbClr val="FFFFFF"/>
              </a:solidFill>
              <a:cs typeface="Segoe UI"/>
            </a:endParaRPr>
          </a:p>
          <a:p>
            <a:pPr lvl="0">
              <a:spcAft>
                <a:spcPts val="900"/>
              </a:spcAft>
              <a:defRPr/>
            </a:pPr>
            <a:r>
              <a:rPr lang="en-US" sz="1400">
                <a:solidFill>
                  <a:srgbClr val="FFFFFF"/>
                </a:solidFill>
                <a:cs typeface="Segoe UI"/>
              </a:rPr>
              <a:t>Enhanced UI controls across Blazor, .NET MAUI, </a:t>
            </a:r>
            <a:r>
              <a:rPr lang="en-US" sz="1400" err="1">
                <a:solidFill>
                  <a:srgbClr val="FFFFFF"/>
                </a:solidFill>
                <a:cs typeface="Segoe UI"/>
              </a:rPr>
              <a:t>WinUI</a:t>
            </a:r>
            <a:r>
              <a:rPr lang="en-US" sz="1400">
                <a:solidFill>
                  <a:srgbClr val="FFFFFF"/>
                </a:solidFill>
                <a:cs typeface="Segoe UI"/>
              </a:rPr>
              <a:t> 3, WPF, and Windows Forms</a:t>
            </a:r>
          </a:p>
          <a:p>
            <a:pPr lvl="0">
              <a:spcAft>
                <a:spcPts val="900"/>
              </a:spcAft>
              <a:defRPr/>
            </a:pPr>
            <a:r>
              <a:rPr lang="en-US" sz="1400">
                <a:solidFill>
                  <a:srgbClr val="FFFFFF"/>
                </a:solidFill>
                <a:cs typeface="Segoe UI"/>
              </a:rPr>
              <a:t>dotnet restore auditing for known security vulnerabilities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FE9C3D-7993-F50B-AA28-96115954C28E}"/>
              </a:ext>
            </a:extLst>
          </p:cNvPr>
          <p:cNvSpPr txBox="1"/>
          <p:nvPr/>
        </p:nvSpPr>
        <p:spPr>
          <a:xfrm>
            <a:off x="6329225" y="3263227"/>
            <a:ext cx="2560320" cy="283464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>
              <a:spcAft>
                <a:spcPts val="900"/>
              </a:spcAft>
              <a:defRPr/>
            </a:pPr>
            <a:r>
              <a:rPr lang="en-US" sz="1400">
                <a:solidFill>
                  <a:srgbClr val="FFFFFF"/>
                </a:solidFill>
                <a:cs typeface="Segoe UI" panose="020B0502040204020203" pitchFamily="34" charset="0"/>
              </a:rPr>
              <a:t>.NET AI Building Blocks with Microsoft.Extensions.AI</a:t>
            </a:r>
          </a:p>
          <a:p>
            <a:pPr lvl="0">
              <a:spcAft>
                <a:spcPts val="900"/>
              </a:spcAft>
              <a:defRPr/>
            </a:pPr>
            <a:r>
              <a:rPr lang="en-US" sz="1400">
                <a:solidFill>
                  <a:srgbClr val="FFFFFF"/>
                </a:solidFill>
                <a:cs typeface="Segoe UI" panose="020B0502040204020203" pitchFamily="34" charset="0"/>
              </a:rPr>
              <a:t>AI Tokenizers</a:t>
            </a:r>
          </a:p>
          <a:p>
            <a:pPr lvl="0">
              <a:spcAft>
                <a:spcPts val="900"/>
              </a:spcAft>
              <a:defRPr/>
            </a:pPr>
            <a:r>
              <a:rPr lang="en-US" sz="1400">
                <a:solidFill>
                  <a:srgbClr val="FFFFFF"/>
                </a:solidFill>
                <a:cs typeface="Segoe UI" panose="020B0502040204020203" pitchFamily="34" charset="0"/>
              </a:rPr>
              <a:t>Tensor&lt;T&gt;</a:t>
            </a:r>
          </a:p>
          <a:p>
            <a:pPr lvl="0">
              <a:spcAft>
                <a:spcPts val="900"/>
              </a:spcAft>
              <a:defRPr/>
            </a:pPr>
            <a:r>
              <a:rPr lang="en-US" sz="1400" err="1">
                <a:solidFill>
                  <a:srgbClr val="FFFFFF"/>
                </a:solidFill>
                <a:cs typeface="Segoe UI" panose="020B0502040204020203" pitchFamily="34" charset="0"/>
              </a:rPr>
              <a:t>TensorPrimitives</a:t>
            </a:r>
            <a:endParaRPr lang="en-US" sz="1400">
              <a:solidFill>
                <a:srgbClr val="FFFFFF"/>
              </a:solidFill>
              <a:cs typeface="Segoe UI" panose="020B0502040204020203" pitchFamily="34" charset="0"/>
            </a:endParaRPr>
          </a:p>
          <a:p>
            <a:pPr lvl="0">
              <a:spcAft>
                <a:spcPts val="900"/>
              </a:spcAft>
              <a:defRPr/>
            </a:pPr>
            <a:r>
              <a:rPr lang="en-US" sz="1400">
                <a:solidFill>
                  <a:srgbClr val="FFFFFF"/>
                </a:solidFill>
                <a:cs typeface="Segoe UI" panose="020B0502040204020203" pitchFamily="34" charset="0"/>
              </a:rPr>
              <a:t>.NET SDKs for vector databases</a:t>
            </a:r>
          </a:p>
          <a:p>
            <a:pPr lvl="0">
              <a:spcAft>
                <a:spcPts val="900"/>
              </a:spcAft>
              <a:defRPr/>
            </a:pPr>
            <a:r>
              <a:rPr lang="en-US" sz="1400">
                <a:solidFill>
                  <a:srgbClr val="FFFFFF"/>
                </a:solidFill>
                <a:cs typeface="Segoe UI" panose="020B0502040204020203" pitchFamily="34" charset="0"/>
              </a:rPr>
              <a:t>Server-Sent Event Parser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DE6D6F-A4FA-7514-AE98-C8531D33AEC0}"/>
              </a:ext>
            </a:extLst>
          </p:cNvPr>
          <p:cNvSpPr txBox="1"/>
          <p:nvPr/>
        </p:nvSpPr>
        <p:spPr>
          <a:xfrm>
            <a:off x="320340" y="3263227"/>
            <a:ext cx="2560320" cy="283464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lvl="0">
              <a:spcAft>
                <a:spcPts val="900"/>
              </a:spcAft>
              <a:defRPr/>
            </a:pPr>
            <a:r>
              <a:rPr lang="en-US" sz="1400">
                <a:solidFill>
                  <a:srgbClr val="FFFFFF"/>
                </a:solidFill>
                <a:cs typeface="Segoe UI" panose="020B0502040204020203" pitchFamily="34" charset="0"/>
              </a:rPr>
              <a:t>.NET Aspire for improved developer inner loop</a:t>
            </a:r>
          </a:p>
          <a:p>
            <a:pPr lvl="0">
              <a:spcAft>
                <a:spcPts val="900"/>
              </a:spcAft>
              <a:defRPr/>
            </a:pPr>
            <a:r>
              <a:rPr lang="en-US" sz="1400">
                <a:solidFill>
                  <a:srgbClr val="FFFFFF"/>
                </a:solidFill>
                <a:cs typeface="Segoe UI" panose="020B0502040204020203" pitchFamily="34" charset="0"/>
              </a:rPr>
              <a:t>Deeper GitHub Copilot integration in Visual Studio </a:t>
            </a:r>
          </a:p>
          <a:p>
            <a:pPr lvl="0">
              <a:spcAft>
                <a:spcPts val="900"/>
              </a:spcAft>
              <a:defRPr/>
            </a:pPr>
            <a:r>
              <a:rPr lang="en-US" sz="1400">
                <a:solidFill>
                  <a:srgbClr val="FFFFFF"/>
                </a:solidFill>
                <a:cs typeface="Segoe UI" panose="020B0502040204020203" pitchFamily="34" charset="0"/>
              </a:rPr>
              <a:t>Hot Reload enhancements </a:t>
            </a:r>
            <a:br>
              <a:rPr lang="en-US" sz="1400">
                <a:solidFill>
                  <a:srgbClr val="FFFFFF"/>
                </a:solidFill>
                <a:cs typeface="Segoe UI" panose="020B0502040204020203" pitchFamily="34" charset="0"/>
              </a:rPr>
            </a:br>
            <a:r>
              <a:rPr lang="en-US" sz="1400">
                <a:solidFill>
                  <a:srgbClr val="FFFFFF"/>
                </a:solidFill>
                <a:cs typeface="Segoe UI" panose="020B0502040204020203" pitchFamily="34" charset="0"/>
              </a:rPr>
              <a:t>in VS Code with C# Dev Kit</a:t>
            </a:r>
          </a:p>
          <a:p>
            <a:pPr lvl="0">
              <a:spcAft>
                <a:spcPts val="900"/>
              </a:spcAft>
              <a:defRPr/>
            </a:pPr>
            <a:r>
              <a:rPr lang="en-US" sz="1400">
                <a:solidFill>
                  <a:srgbClr val="FFFFFF"/>
                </a:solidFill>
                <a:cs typeface="Segoe UI" panose="020B0502040204020203" pitchFamily="34" charset="0"/>
              </a:rPr>
              <a:t>Refreshed build output highlighting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50222D-C294-3B27-0469-B82261E6DE7D}"/>
              </a:ext>
            </a:extLst>
          </p:cNvPr>
          <p:cNvSpPr txBox="1"/>
          <p:nvPr/>
        </p:nvSpPr>
        <p:spPr>
          <a:xfrm>
            <a:off x="3325031" y="2689307"/>
            <a:ext cx="2560320" cy="400110"/>
          </a:xfrm>
          <a:prstGeom prst="rect">
            <a:avLst/>
          </a:prstGeom>
          <a:noFill/>
        </p:spPr>
        <p:txBody>
          <a:bodyPr wrap="square" lIns="0" tIns="45720" rIns="0" bIns="4572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Open Sans SemiBold"/>
                <a:ea typeface="Open Sans SemiBold"/>
                <a:cs typeface="Open Sans SemiBold"/>
              </a:rPr>
              <a:t>Modern &amp; Secure</a:t>
            </a:r>
            <a:endParaRPr kumimoji="0" lang="en-US" sz="1600" i="0" u="none" strike="noStrike" kern="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792EEE-F106-C51C-AD78-C377DBC66BDD}"/>
              </a:ext>
            </a:extLst>
          </p:cNvPr>
          <p:cNvSpPr txBox="1"/>
          <p:nvPr/>
        </p:nvSpPr>
        <p:spPr>
          <a:xfrm>
            <a:off x="6329225" y="2689307"/>
            <a:ext cx="2560320" cy="400110"/>
          </a:xfrm>
          <a:prstGeom prst="rect">
            <a:avLst/>
          </a:prstGeom>
          <a:noFill/>
        </p:spPr>
        <p:txBody>
          <a:bodyPr wrap="square" lIns="0" tIns="45720" rIns="0" bIns="4572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chemeClr val="accent2"/>
                </a:solidFill>
                <a:latin typeface="Open Sans SemiBold"/>
                <a:ea typeface="Open Sans SemiBold"/>
                <a:cs typeface="Open Sans SemiBold"/>
              </a:rPr>
              <a:t>Intelligent</a:t>
            </a:r>
            <a:endParaRPr kumimoji="0" lang="en-US" sz="1600" i="0" u="none" strike="noStrike" kern="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C40475-4262-A169-8783-8A06CC10F191}"/>
              </a:ext>
            </a:extLst>
          </p:cNvPr>
          <p:cNvSpPr txBox="1"/>
          <p:nvPr/>
        </p:nvSpPr>
        <p:spPr>
          <a:xfrm>
            <a:off x="320340" y="2689307"/>
            <a:ext cx="2560320" cy="400110"/>
          </a:xfrm>
          <a:prstGeom prst="rect">
            <a:avLst/>
          </a:prstGeom>
          <a:noFill/>
        </p:spPr>
        <p:txBody>
          <a:bodyPr wrap="square" lIns="0" tIns="45720" rIns="0" bIns="4572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Open Sans SemiBold"/>
                <a:ea typeface="Open Sans SemiBold"/>
                <a:cs typeface="Open Sans SemiBold"/>
              </a:rPr>
              <a:t>Productive</a:t>
            </a:r>
            <a:endParaRPr kumimoji="0" lang="en-US" sz="1600" i="0" u="none" strike="noStrike" kern="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Open Sans SemiBold"/>
              <a:ea typeface="Open Sans SemiBold"/>
              <a:cs typeface="Open Sans SemiBold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DD63941-547A-69B5-DE62-ECF6882792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64607" y="1337974"/>
            <a:ext cx="1071787" cy="1071787"/>
            <a:chOff x="4502323" y="2876159"/>
            <a:chExt cx="1253304" cy="125330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352A773-1263-9BC1-BE84-386229C47A66}"/>
                </a:ext>
              </a:extLst>
            </p:cNvPr>
            <p:cNvSpPr/>
            <p:nvPr/>
          </p:nvSpPr>
          <p:spPr bwMode="auto">
            <a:xfrm>
              <a:off x="4502323" y="2876159"/>
              <a:ext cx="1253304" cy="1253304"/>
            </a:xfrm>
            <a:prstGeom prst="ellipse">
              <a:avLst/>
            </a:prstGeom>
            <a:gradFill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</a:gradFill>
            <a:effectLst/>
          </p:spPr>
          <p:txBody>
            <a:bodyPr wrap="square" lIns="0" tIns="0" rIns="0" bIns="0" anchor="t" anchorCtr="0"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kern="0" err="1">
                <a:ln w="3175">
                  <a:noFill/>
                </a:ln>
                <a:solidFill>
                  <a:srgbClr val="3A20A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29" name="Graphic 46" descr="Gradient icon of a gear and a trending up arrow">
              <a:extLst>
                <a:ext uri="{FF2B5EF4-FFF2-40B4-BE49-F238E27FC236}">
                  <a16:creationId xmlns:a16="http://schemas.microsoft.com/office/drawing/2014/main" id="{C7C144C4-6F20-9688-BB2B-A0B8D32D70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96023" y="3174206"/>
              <a:ext cx="665904" cy="657211"/>
            </a:xfrm>
            <a:custGeom>
              <a:avLst/>
              <a:gdLst>
                <a:gd name="connsiteX0" fmla="*/ 347668 w 405250"/>
                <a:gd name="connsiteY0" fmla="*/ 0 h 401315"/>
                <a:gd name="connsiteX1" fmla="*/ 368120 w 405250"/>
                <a:gd name="connsiteY1" fmla="*/ 20451 h 401315"/>
                <a:gd name="connsiteX2" fmla="*/ 368120 w 405250"/>
                <a:gd name="connsiteY2" fmla="*/ 122706 h 401315"/>
                <a:gd name="connsiteX3" fmla="*/ 347668 w 405250"/>
                <a:gd name="connsiteY3" fmla="*/ 143157 h 401315"/>
                <a:gd name="connsiteX4" fmla="*/ 327217 w 405250"/>
                <a:gd name="connsiteY4" fmla="*/ 122706 h 401315"/>
                <a:gd name="connsiteX5" fmla="*/ 327217 w 405250"/>
                <a:gd name="connsiteY5" fmla="*/ 69824 h 401315"/>
                <a:gd name="connsiteX6" fmla="*/ 208746 w 405250"/>
                <a:gd name="connsiteY6" fmla="*/ 188295 h 401315"/>
                <a:gd name="connsiteX7" fmla="*/ 194285 w 405250"/>
                <a:gd name="connsiteY7" fmla="*/ 194285 h 401315"/>
                <a:gd name="connsiteX8" fmla="*/ 179824 w 405250"/>
                <a:gd name="connsiteY8" fmla="*/ 188295 h 401315"/>
                <a:gd name="connsiteX9" fmla="*/ 143158 w 405250"/>
                <a:gd name="connsiteY9" fmla="*/ 151628 h 401315"/>
                <a:gd name="connsiteX10" fmla="*/ 34912 w 405250"/>
                <a:gd name="connsiteY10" fmla="*/ 259874 h 401315"/>
                <a:gd name="connsiteX11" fmla="*/ 5990 w 405250"/>
                <a:gd name="connsiteY11" fmla="*/ 259874 h 401315"/>
                <a:gd name="connsiteX12" fmla="*/ 5990 w 405250"/>
                <a:gd name="connsiteY12" fmla="*/ 230952 h 401315"/>
                <a:gd name="connsiteX13" fmla="*/ 128696 w 405250"/>
                <a:gd name="connsiteY13" fmla="*/ 108245 h 401315"/>
                <a:gd name="connsiteX14" fmla="*/ 143158 w 405250"/>
                <a:gd name="connsiteY14" fmla="*/ 102255 h 401315"/>
                <a:gd name="connsiteX15" fmla="*/ 157619 w 405250"/>
                <a:gd name="connsiteY15" fmla="*/ 108245 h 401315"/>
                <a:gd name="connsiteX16" fmla="*/ 194285 w 405250"/>
                <a:gd name="connsiteY16" fmla="*/ 144912 h 401315"/>
                <a:gd name="connsiteX17" fmla="*/ 298295 w 405250"/>
                <a:gd name="connsiteY17" fmla="*/ 40902 h 401315"/>
                <a:gd name="connsiteX18" fmla="*/ 245413 w 405250"/>
                <a:gd name="connsiteY18" fmla="*/ 40902 h 401315"/>
                <a:gd name="connsiteX19" fmla="*/ 224962 w 405250"/>
                <a:gd name="connsiteY19" fmla="*/ 20451 h 401315"/>
                <a:gd name="connsiteX20" fmla="*/ 245413 w 405250"/>
                <a:gd name="connsiteY20" fmla="*/ 0 h 401315"/>
                <a:gd name="connsiteX21" fmla="*/ 347668 w 405250"/>
                <a:gd name="connsiteY21" fmla="*/ 0 h 401315"/>
                <a:gd name="connsiteX22" fmla="*/ 230653 w 405250"/>
                <a:gd name="connsiteY22" fmla="*/ 224463 h 401315"/>
                <a:gd name="connsiteX23" fmla="*/ 201179 w 405250"/>
                <a:gd name="connsiteY23" fmla="*/ 275513 h 401315"/>
                <a:gd name="connsiteX24" fmla="*/ 189232 w 405250"/>
                <a:gd name="connsiteY24" fmla="*/ 278468 h 401315"/>
                <a:gd name="connsiteX25" fmla="*/ 187837 w 405250"/>
                <a:gd name="connsiteY25" fmla="*/ 296541 h 401315"/>
                <a:gd name="connsiteX26" fmla="*/ 189363 w 405250"/>
                <a:gd name="connsiteY26" fmla="*/ 315425 h 401315"/>
                <a:gd name="connsiteX27" fmla="*/ 200394 w 405250"/>
                <a:gd name="connsiteY27" fmla="*/ 318082 h 401315"/>
                <a:gd name="connsiteX28" fmla="*/ 230048 w 405250"/>
                <a:gd name="connsiteY28" fmla="*/ 369424 h 401315"/>
                <a:gd name="connsiteX29" fmla="*/ 226238 w 405250"/>
                <a:gd name="connsiteY29" fmla="*/ 382335 h 401315"/>
                <a:gd name="connsiteX30" fmla="*/ 256592 w 405250"/>
                <a:gd name="connsiteY30" fmla="*/ 401181 h 401315"/>
                <a:gd name="connsiteX31" fmla="*/ 266680 w 405250"/>
                <a:gd name="connsiteY31" fmla="*/ 390573 h 401315"/>
                <a:gd name="connsiteX32" fmla="*/ 325970 w 405250"/>
                <a:gd name="connsiteY32" fmla="*/ 390583 h 401315"/>
                <a:gd name="connsiteX33" fmla="*/ 336169 w 405250"/>
                <a:gd name="connsiteY33" fmla="*/ 401316 h 401315"/>
                <a:gd name="connsiteX34" fmla="*/ 366494 w 405250"/>
                <a:gd name="connsiteY34" fmla="*/ 382646 h 401315"/>
                <a:gd name="connsiteX35" fmla="*/ 362442 w 405250"/>
                <a:gd name="connsiteY35" fmla="*/ 368619 h 401315"/>
                <a:gd name="connsiteX36" fmla="*/ 391916 w 405250"/>
                <a:gd name="connsiteY36" fmla="*/ 317566 h 401315"/>
                <a:gd name="connsiteX37" fmla="*/ 403856 w 405250"/>
                <a:gd name="connsiteY37" fmla="*/ 314613 h 401315"/>
                <a:gd name="connsiteX38" fmla="*/ 405250 w 405250"/>
                <a:gd name="connsiteY38" fmla="*/ 296541 h 401315"/>
                <a:gd name="connsiteX39" fmla="*/ 403725 w 405250"/>
                <a:gd name="connsiteY39" fmla="*/ 277652 h 401315"/>
                <a:gd name="connsiteX40" fmla="*/ 392702 w 405250"/>
                <a:gd name="connsiteY40" fmla="*/ 274998 h 401315"/>
                <a:gd name="connsiteX41" fmla="*/ 363050 w 405250"/>
                <a:gd name="connsiteY41" fmla="*/ 223655 h 401315"/>
                <a:gd name="connsiteX42" fmla="*/ 366856 w 405250"/>
                <a:gd name="connsiteY42" fmla="*/ 210753 h 401315"/>
                <a:gd name="connsiteX43" fmla="*/ 336502 w 405250"/>
                <a:gd name="connsiteY43" fmla="*/ 191903 h 401315"/>
                <a:gd name="connsiteX44" fmla="*/ 326418 w 405250"/>
                <a:gd name="connsiteY44" fmla="*/ 202507 h 401315"/>
                <a:gd name="connsiteX45" fmla="*/ 267128 w 405250"/>
                <a:gd name="connsiteY45" fmla="*/ 202496 h 401315"/>
                <a:gd name="connsiteX46" fmla="*/ 256927 w 405250"/>
                <a:gd name="connsiteY46" fmla="*/ 191764 h 401315"/>
                <a:gd name="connsiteX47" fmla="*/ 226602 w 405250"/>
                <a:gd name="connsiteY47" fmla="*/ 210429 h 401315"/>
                <a:gd name="connsiteX48" fmla="*/ 230653 w 405250"/>
                <a:gd name="connsiteY48" fmla="*/ 224463 h 401315"/>
                <a:gd name="connsiteX49" fmla="*/ 296543 w 405250"/>
                <a:gd name="connsiteY49" fmla="*/ 327217 h 401315"/>
                <a:gd name="connsiteX50" fmla="*/ 266897 w 405250"/>
                <a:gd name="connsiteY50" fmla="*/ 296541 h 401315"/>
                <a:gd name="connsiteX51" fmla="*/ 296543 w 405250"/>
                <a:gd name="connsiteY51" fmla="*/ 265864 h 401315"/>
                <a:gd name="connsiteX52" fmla="*/ 326191 w 405250"/>
                <a:gd name="connsiteY52" fmla="*/ 296541 h 401315"/>
                <a:gd name="connsiteX53" fmla="*/ 296543 w 405250"/>
                <a:gd name="connsiteY53" fmla="*/ 327217 h 40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05250" h="401315">
                  <a:moveTo>
                    <a:pt x="347668" y="0"/>
                  </a:moveTo>
                  <a:cubicBezTo>
                    <a:pt x="358964" y="0"/>
                    <a:pt x="368120" y="9157"/>
                    <a:pt x="368120" y="20451"/>
                  </a:cubicBezTo>
                  <a:lnTo>
                    <a:pt x="368120" y="122706"/>
                  </a:lnTo>
                  <a:cubicBezTo>
                    <a:pt x="368120" y="134001"/>
                    <a:pt x="358964" y="143157"/>
                    <a:pt x="347668" y="143157"/>
                  </a:cubicBezTo>
                  <a:cubicBezTo>
                    <a:pt x="336373" y="143157"/>
                    <a:pt x="327217" y="134001"/>
                    <a:pt x="327217" y="122706"/>
                  </a:cubicBezTo>
                  <a:lnTo>
                    <a:pt x="327217" y="69824"/>
                  </a:lnTo>
                  <a:lnTo>
                    <a:pt x="208746" y="188295"/>
                  </a:lnTo>
                  <a:cubicBezTo>
                    <a:pt x="204912" y="192130"/>
                    <a:pt x="199709" y="194285"/>
                    <a:pt x="194285" y="194285"/>
                  </a:cubicBezTo>
                  <a:cubicBezTo>
                    <a:pt x="188862" y="194285"/>
                    <a:pt x="183659" y="192130"/>
                    <a:pt x="179824" y="188295"/>
                  </a:cubicBezTo>
                  <a:lnTo>
                    <a:pt x="143158" y="151628"/>
                  </a:lnTo>
                  <a:lnTo>
                    <a:pt x="34912" y="259874"/>
                  </a:lnTo>
                  <a:cubicBezTo>
                    <a:pt x="26926" y="267860"/>
                    <a:pt x="13977" y="267860"/>
                    <a:pt x="5990" y="259874"/>
                  </a:cubicBezTo>
                  <a:cubicBezTo>
                    <a:pt x="-1997" y="251888"/>
                    <a:pt x="-1997" y="238938"/>
                    <a:pt x="5990" y="230952"/>
                  </a:cubicBezTo>
                  <a:lnTo>
                    <a:pt x="128696" y="108245"/>
                  </a:lnTo>
                  <a:cubicBezTo>
                    <a:pt x="132532" y="104410"/>
                    <a:pt x="137734" y="102255"/>
                    <a:pt x="143158" y="102255"/>
                  </a:cubicBezTo>
                  <a:cubicBezTo>
                    <a:pt x="148581" y="102255"/>
                    <a:pt x="153784" y="104410"/>
                    <a:pt x="157619" y="108245"/>
                  </a:cubicBezTo>
                  <a:lnTo>
                    <a:pt x="194285" y="144912"/>
                  </a:lnTo>
                  <a:lnTo>
                    <a:pt x="298295" y="40902"/>
                  </a:lnTo>
                  <a:lnTo>
                    <a:pt x="245413" y="40902"/>
                  </a:lnTo>
                  <a:cubicBezTo>
                    <a:pt x="234118" y="40902"/>
                    <a:pt x="224962" y="31746"/>
                    <a:pt x="224962" y="20451"/>
                  </a:cubicBezTo>
                  <a:cubicBezTo>
                    <a:pt x="224962" y="9156"/>
                    <a:pt x="234118" y="0"/>
                    <a:pt x="245413" y="0"/>
                  </a:cubicBezTo>
                  <a:lnTo>
                    <a:pt x="347668" y="0"/>
                  </a:lnTo>
                  <a:close/>
                  <a:moveTo>
                    <a:pt x="230653" y="224463"/>
                  </a:moveTo>
                  <a:cubicBezTo>
                    <a:pt x="237091" y="246759"/>
                    <a:pt x="223708" y="269938"/>
                    <a:pt x="201179" y="275513"/>
                  </a:cubicBezTo>
                  <a:lnTo>
                    <a:pt x="189232" y="278468"/>
                  </a:lnTo>
                  <a:cubicBezTo>
                    <a:pt x="188314" y="284352"/>
                    <a:pt x="187837" y="290389"/>
                    <a:pt x="187837" y="296541"/>
                  </a:cubicBezTo>
                  <a:cubicBezTo>
                    <a:pt x="187837" y="302977"/>
                    <a:pt x="188359" y="309286"/>
                    <a:pt x="189363" y="315425"/>
                  </a:cubicBezTo>
                  <a:lnTo>
                    <a:pt x="200394" y="318082"/>
                  </a:lnTo>
                  <a:cubicBezTo>
                    <a:pt x="223146" y="323561"/>
                    <a:pt x="236672" y="346979"/>
                    <a:pt x="230048" y="369424"/>
                  </a:cubicBezTo>
                  <a:lnTo>
                    <a:pt x="226238" y="382335"/>
                  </a:lnTo>
                  <a:cubicBezTo>
                    <a:pt x="235220" y="390221"/>
                    <a:pt x="245454" y="396626"/>
                    <a:pt x="256592" y="401181"/>
                  </a:cubicBezTo>
                  <a:lnTo>
                    <a:pt x="266680" y="390573"/>
                  </a:lnTo>
                  <a:cubicBezTo>
                    <a:pt x="282806" y="373615"/>
                    <a:pt x="309848" y="373619"/>
                    <a:pt x="325970" y="390583"/>
                  </a:cubicBezTo>
                  <a:lnTo>
                    <a:pt x="336169" y="401316"/>
                  </a:lnTo>
                  <a:cubicBezTo>
                    <a:pt x="347284" y="396810"/>
                    <a:pt x="357509" y="390466"/>
                    <a:pt x="366494" y="382646"/>
                  </a:cubicBezTo>
                  <a:lnTo>
                    <a:pt x="362442" y="368619"/>
                  </a:lnTo>
                  <a:cubicBezTo>
                    <a:pt x="356006" y="346321"/>
                    <a:pt x="369390" y="323141"/>
                    <a:pt x="391916" y="317566"/>
                  </a:cubicBezTo>
                  <a:lnTo>
                    <a:pt x="403856" y="314613"/>
                  </a:lnTo>
                  <a:cubicBezTo>
                    <a:pt x="404774" y="308730"/>
                    <a:pt x="405250" y="302692"/>
                    <a:pt x="405250" y="296541"/>
                  </a:cubicBezTo>
                  <a:cubicBezTo>
                    <a:pt x="405250" y="290105"/>
                    <a:pt x="404729" y="283794"/>
                    <a:pt x="403725" y="277652"/>
                  </a:cubicBezTo>
                  <a:lnTo>
                    <a:pt x="392702" y="274998"/>
                  </a:lnTo>
                  <a:cubicBezTo>
                    <a:pt x="369950" y="269519"/>
                    <a:pt x="356426" y="246102"/>
                    <a:pt x="363050" y="223655"/>
                  </a:cubicBezTo>
                  <a:lnTo>
                    <a:pt x="366856" y="210753"/>
                  </a:lnTo>
                  <a:cubicBezTo>
                    <a:pt x="357876" y="202865"/>
                    <a:pt x="347640" y="196459"/>
                    <a:pt x="336502" y="191903"/>
                  </a:cubicBezTo>
                  <a:lnTo>
                    <a:pt x="326418" y="202507"/>
                  </a:lnTo>
                  <a:cubicBezTo>
                    <a:pt x="310292" y="219467"/>
                    <a:pt x="283250" y="219461"/>
                    <a:pt x="267128" y="202496"/>
                  </a:cubicBezTo>
                  <a:lnTo>
                    <a:pt x="256927" y="191764"/>
                  </a:lnTo>
                  <a:cubicBezTo>
                    <a:pt x="245812" y="196267"/>
                    <a:pt x="235586" y="202609"/>
                    <a:pt x="226602" y="210429"/>
                  </a:cubicBezTo>
                  <a:lnTo>
                    <a:pt x="230653" y="224463"/>
                  </a:lnTo>
                  <a:close/>
                  <a:moveTo>
                    <a:pt x="296543" y="327217"/>
                  </a:moveTo>
                  <a:cubicBezTo>
                    <a:pt x="280170" y="327217"/>
                    <a:pt x="266897" y="313482"/>
                    <a:pt x="266897" y="296541"/>
                  </a:cubicBezTo>
                  <a:cubicBezTo>
                    <a:pt x="266897" y="279599"/>
                    <a:pt x="280170" y="265864"/>
                    <a:pt x="296543" y="265864"/>
                  </a:cubicBezTo>
                  <a:cubicBezTo>
                    <a:pt x="312918" y="265864"/>
                    <a:pt x="326191" y="279599"/>
                    <a:pt x="326191" y="296541"/>
                  </a:cubicBezTo>
                  <a:cubicBezTo>
                    <a:pt x="326191" y="313482"/>
                    <a:pt x="312918" y="327217"/>
                    <a:pt x="296543" y="327217"/>
                  </a:cubicBezTo>
                  <a:close/>
                </a:path>
              </a:pathLst>
            </a:custGeom>
            <a:solidFill>
              <a:schemeClr val="bg1"/>
            </a:solidFill>
            <a:effectLst/>
          </p:spPr>
          <p:txBody>
            <a:bodyPr wrap="square" lIns="0" tIns="18288" rIns="0" bIns="45720" anchor="ctr" anchorCtr="0">
              <a:sp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>
                <a:ln w="3175">
                  <a:noFill/>
                </a:ln>
                <a:gradFill>
                  <a:gsLst>
                    <a:gs pos="3933">
                      <a:srgbClr val="FFFFFF"/>
                    </a:gs>
                    <a:gs pos="17416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Variable Text Semibold" pitchFamily="2" charset="0"/>
                <a:cs typeface="Segoe UI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718C8D9-4293-AA73-6E86-24C9DD24C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069298" y="1337974"/>
            <a:ext cx="1071787" cy="1071787"/>
            <a:chOff x="6436374" y="2876159"/>
            <a:chExt cx="1253304" cy="1253304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19CE666-8890-1BAF-194B-E8B0EABA12E0}"/>
                </a:ext>
              </a:extLst>
            </p:cNvPr>
            <p:cNvSpPr/>
            <p:nvPr/>
          </p:nvSpPr>
          <p:spPr bwMode="auto">
            <a:xfrm>
              <a:off x="6436374" y="2876159"/>
              <a:ext cx="1253304" cy="1253304"/>
            </a:xfrm>
            <a:prstGeom prst="ellipse">
              <a:avLst/>
            </a:prstGeom>
            <a:gradFill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</a:gradFill>
            <a:effectLst/>
          </p:spPr>
          <p:txBody>
            <a:bodyPr wrap="square" lIns="0" tIns="0" rIns="0" bIns="0" anchor="t" anchorCtr="0"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kern="0" err="1">
                <a:ln w="3175">
                  <a:noFill/>
                </a:ln>
                <a:solidFill>
                  <a:srgbClr val="3A20A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568881F-833E-EBA9-011C-6BD0C0BD9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731429" y="3214163"/>
              <a:ext cx="663194" cy="577296"/>
            </a:xfrm>
            <a:custGeom>
              <a:avLst/>
              <a:gdLst>
                <a:gd name="connsiteX0" fmla="*/ 307542 w 352049"/>
                <a:gd name="connsiteY0" fmla="*/ 205049 h 306451"/>
                <a:gd name="connsiteX1" fmla="*/ 347547 w 352049"/>
                <a:gd name="connsiteY1" fmla="*/ 237053 h 306451"/>
                <a:gd name="connsiteX2" fmla="*/ 349419 w 352049"/>
                <a:gd name="connsiteY2" fmla="*/ 253920 h 306451"/>
                <a:gd name="connsiteX3" fmla="*/ 349419 w 352049"/>
                <a:gd name="connsiteY3" fmla="*/ 253936 h 306451"/>
                <a:gd name="connsiteX4" fmla="*/ 349408 w 352049"/>
                <a:gd name="connsiteY4" fmla="*/ 253950 h 306451"/>
                <a:gd name="connsiteX5" fmla="*/ 332537 w 352049"/>
                <a:gd name="connsiteY5" fmla="*/ 255808 h 306451"/>
                <a:gd name="connsiteX6" fmla="*/ 292532 w 352049"/>
                <a:gd name="connsiteY6" fmla="*/ 223804 h 306451"/>
                <a:gd name="connsiteX7" fmla="*/ 290660 w 352049"/>
                <a:gd name="connsiteY7" fmla="*/ 206922 h 306451"/>
                <a:gd name="connsiteX8" fmla="*/ 307542 w 352049"/>
                <a:gd name="connsiteY8" fmla="*/ 205049 h 306451"/>
                <a:gd name="connsiteX9" fmla="*/ 44517 w 352049"/>
                <a:gd name="connsiteY9" fmla="*/ 205049 h 306451"/>
                <a:gd name="connsiteX10" fmla="*/ 61391 w 352049"/>
                <a:gd name="connsiteY10" fmla="*/ 206930 h 306451"/>
                <a:gd name="connsiteX11" fmla="*/ 59511 w 352049"/>
                <a:gd name="connsiteY11" fmla="*/ 223804 h 306451"/>
                <a:gd name="connsiteX12" fmla="*/ 19506 w 352049"/>
                <a:gd name="connsiteY12" fmla="*/ 255808 h 306451"/>
                <a:gd name="connsiteX13" fmla="*/ 2632 w 352049"/>
                <a:gd name="connsiteY13" fmla="*/ 253928 h 306451"/>
                <a:gd name="connsiteX14" fmla="*/ 4512 w 352049"/>
                <a:gd name="connsiteY14" fmla="*/ 237053 h 306451"/>
                <a:gd name="connsiteX15" fmla="*/ 19506 w 352049"/>
                <a:gd name="connsiteY15" fmla="*/ 21027 h 306451"/>
                <a:gd name="connsiteX16" fmla="*/ 59511 w 352049"/>
                <a:gd name="connsiteY16" fmla="*/ 53031 h 306451"/>
                <a:gd name="connsiteX17" fmla="*/ 61391 w 352049"/>
                <a:gd name="connsiteY17" fmla="*/ 69905 h 306451"/>
                <a:gd name="connsiteX18" fmla="*/ 44517 w 352049"/>
                <a:gd name="connsiteY18" fmla="*/ 71785 h 306451"/>
                <a:gd name="connsiteX19" fmla="*/ 4512 w 352049"/>
                <a:gd name="connsiteY19" fmla="*/ 39781 h 306451"/>
                <a:gd name="connsiteX20" fmla="*/ 2624 w 352049"/>
                <a:gd name="connsiteY20" fmla="*/ 22915 h 306451"/>
                <a:gd name="connsiteX21" fmla="*/ 2637 w 352049"/>
                <a:gd name="connsiteY21" fmla="*/ 22899 h 306451"/>
                <a:gd name="connsiteX22" fmla="*/ 19506 w 352049"/>
                <a:gd name="connsiteY22" fmla="*/ 21027 h 306451"/>
                <a:gd name="connsiteX23" fmla="*/ 332537 w 352049"/>
                <a:gd name="connsiteY23" fmla="*/ 21026 h 306451"/>
                <a:gd name="connsiteX24" fmla="*/ 349406 w 352049"/>
                <a:gd name="connsiteY24" fmla="*/ 22898 h 306451"/>
                <a:gd name="connsiteX25" fmla="*/ 349419 w 352049"/>
                <a:gd name="connsiteY25" fmla="*/ 22915 h 306451"/>
                <a:gd name="connsiteX26" fmla="*/ 347547 w 352049"/>
                <a:gd name="connsiteY26" fmla="*/ 39781 h 306451"/>
                <a:gd name="connsiteX27" fmla="*/ 307542 w 352049"/>
                <a:gd name="connsiteY27" fmla="*/ 71785 h 306451"/>
                <a:gd name="connsiteX28" fmla="*/ 290660 w 352049"/>
                <a:gd name="connsiteY28" fmla="*/ 69913 h 306451"/>
                <a:gd name="connsiteX29" fmla="*/ 292532 w 352049"/>
                <a:gd name="connsiteY29" fmla="*/ 53030 h 306451"/>
                <a:gd name="connsiteX30" fmla="*/ 176030 w 352049"/>
                <a:gd name="connsiteY30" fmla="*/ 0 h 306451"/>
                <a:gd name="connsiteX31" fmla="*/ 195400 w 352049"/>
                <a:gd name="connsiteY31" fmla="*/ 12050 h 306451"/>
                <a:gd name="connsiteX32" fmla="*/ 195384 w 352049"/>
                <a:gd name="connsiteY32" fmla="*/ 12050 h 306451"/>
                <a:gd name="connsiteX33" fmla="*/ 233148 w 352049"/>
                <a:gd name="connsiteY33" fmla="*/ 88491 h 306451"/>
                <a:gd name="connsiteX34" fmla="*/ 317495 w 352049"/>
                <a:gd name="connsiteY34" fmla="*/ 100749 h 306451"/>
                <a:gd name="connsiteX35" fmla="*/ 329480 w 352049"/>
                <a:gd name="connsiteY35" fmla="*/ 137601 h 306451"/>
                <a:gd name="connsiteX36" fmla="*/ 268433 w 352049"/>
                <a:gd name="connsiteY36" fmla="*/ 197129 h 306451"/>
                <a:gd name="connsiteX37" fmla="*/ 282835 w 352049"/>
                <a:gd name="connsiteY37" fmla="*/ 281139 h 306451"/>
                <a:gd name="connsiteX38" fmla="*/ 251487 w 352049"/>
                <a:gd name="connsiteY38" fmla="*/ 303926 h 306451"/>
                <a:gd name="connsiteX39" fmla="*/ 176021 w 352049"/>
                <a:gd name="connsiteY39" fmla="*/ 264241 h 306451"/>
                <a:gd name="connsiteX40" fmla="*/ 100556 w 352049"/>
                <a:gd name="connsiteY40" fmla="*/ 303926 h 306451"/>
                <a:gd name="connsiteX41" fmla="*/ 69224 w 352049"/>
                <a:gd name="connsiteY41" fmla="*/ 281139 h 306451"/>
                <a:gd name="connsiteX42" fmla="*/ 83626 w 352049"/>
                <a:gd name="connsiteY42" fmla="*/ 197129 h 306451"/>
                <a:gd name="connsiteX43" fmla="*/ 22578 w 352049"/>
                <a:gd name="connsiteY43" fmla="*/ 137601 h 306451"/>
                <a:gd name="connsiteX44" fmla="*/ 34548 w 352049"/>
                <a:gd name="connsiteY44" fmla="*/ 100749 h 306451"/>
                <a:gd name="connsiteX45" fmla="*/ 118926 w 352049"/>
                <a:gd name="connsiteY45" fmla="*/ 88491 h 306451"/>
                <a:gd name="connsiteX46" fmla="*/ 156659 w 352049"/>
                <a:gd name="connsiteY46" fmla="*/ 12050 h 306451"/>
                <a:gd name="connsiteX47" fmla="*/ 176030 w 352049"/>
                <a:gd name="connsiteY47" fmla="*/ 0 h 30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52049" h="306451">
                  <a:moveTo>
                    <a:pt x="307542" y="205049"/>
                  </a:moveTo>
                  <a:lnTo>
                    <a:pt x="347547" y="237053"/>
                  </a:lnTo>
                  <a:cubicBezTo>
                    <a:pt x="352720" y="241195"/>
                    <a:pt x="353559" y="248744"/>
                    <a:pt x="349419" y="253920"/>
                  </a:cubicBezTo>
                  <a:lnTo>
                    <a:pt x="349419" y="253936"/>
                  </a:lnTo>
                  <a:cubicBezTo>
                    <a:pt x="349416" y="253940"/>
                    <a:pt x="349411" y="253945"/>
                    <a:pt x="349408" y="253950"/>
                  </a:cubicBezTo>
                  <a:cubicBezTo>
                    <a:pt x="345262" y="259122"/>
                    <a:pt x="337709" y="259954"/>
                    <a:pt x="332537" y="255808"/>
                  </a:cubicBezTo>
                  <a:lnTo>
                    <a:pt x="292532" y="223804"/>
                  </a:lnTo>
                  <a:cubicBezTo>
                    <a:pt x="287354" y="219659"/>
                    <a:pt x="286515" y="212100"/>
                    <a:pt x="290660" y="206922"/>
                  </a:cubicBezTo>
                  <a:cubicBezTo>
                    <a:pt x="294804" y="201743"/>
                    <a:pt x="302364" y="200905"/>
                    <a:pt x="307542" y="205049"/>
                  </a:cubicBezTo>
                  <a:close/>
                  <a:moveTo>
                    <a:pt x="44517" y="205049"/>
                  </a:moveTo>
                  <a:cubicBezTo>
                    <a:pt x="49696" y="200910"/>
                    <a:pt x="57251" y="201751"/>
                    <a:pt x="61391" y="206930"/>
                  </a:cubicBezTo>
                  <a:cubicBezTo>
                    <a:pt x="65532" y="212108"/>
                    <a:pt x="64690" y="219664"/>
                    <a:pt x="59511" y="223804"/>
                  </a:cubicBezTo>
                  <a:lnTo>
                    <a:pt x="19506" y="255808"/>
                  </a:lnTo>
                  <a:cubicBezTo>
                    <a:pt x="14327" y="259947"/>
                    <a:pt x="6772" y="259106"/>
                    <a:pt x="2632" y="253928"/>
                  </a:cubicBezTo>
                  <a:cubicBezTo>
                    <a:pt x="-1509" y="248749"/>
                    <a:pt x="-667" y="241193"/>
                    <a:pt x="4512" y="237053"/>
                  </a:cubicBezTo>
                  <a:close/>
                  <a:moveTo>
                    <a:pt x="19506" y="21027"/>
                  </a:moveTo>
                  <a:lnTo>
                    <a:pt x="59511" y="53031"/>
                  </a:lnTo>
                  <a:cubicBezTo>
                    <a:pt x="64690" y="57171"/>
                    <a:pt x="65531" y="64726"/>
                    <a:pt x="61391" y="69905"/>
                  </a:cubicBezTo>
                  <a:cubicBezTo>
                    <a:pt x="57250" y="75084"/>
                    <a:pt x="49696" y="75925"/>
                    <a:pt x="44517" y="71785"/>
                  </a:cubicBezTo>
                  <a:lnTo>
                    <a:pt x="4512" y="39781"/>
                  </a:lnTo>
                  <a:cubicBezTo>
                    <a:pt x="-667" y="35645"/>
                    <a:pt x="-1512" y="28094"/>
                    <a:pt x="2624" y="22915"/>
                  </a:cubicBezTo>
                  <a:cubicBezTo>
                    <a:pt x="2628" y="22909"/>
                    <a:pt x="2632" y="22904"/>
                    <a:pt x="2637" y="22899"/>
                  </a:cubicBezTo>
                  <a:cubicBezTo>
                    <a:pt x="6778" y="17723"/>
                    <a:pt x="14330" y="16885"/>
                    <a:pt x="19506" y="21027"/>
                  </a:cubicBezTo>
                  <a:close/>
                  <a:moveTo>
                    <a:pt x="332537" y="21026"/>
                  </a:moveTo>
                  <a:cubicBezTo>
                    <a:pt x="337712" y="16885"/>
                    <a:pt x="345265" y="17723"/>
                    <a:pt x="349406" y="22898"/>
                  </a:cubicBezTo>
                  <a:cubicBezTo>
                    <a:pt x="349411" y="22904"/>
                    <a:pt x="349414" y="22909"/>
                    <a:pt x="349419" y="22915"/>
                  </a:cubicBezTo>
                  <a:cubicBezTo>
                    <a:pt x="353559" y="28089"/>
                    <a:pt x="352720" y="35640"/>
                    <a:pt x="347547" y="39781"/>
                  </a:cubicBezTo>
                  <a:lnTo>
                    <a:pt x="307542" y="71785"/>
                  </a:lnTo>
                  <a:cubicBezTo>
                    <a:pt x="302364" y="75930"/>
                    <a:pt x="294804" y="75091"/>
                    <a:pt x="290660" y="69913"/>
                  </a:cubicBezTo>
                  <a:cubicBezTo>
                    <a:pt x="286515" y="64734"/>
                    <a:pt x="287354" y="57175"/>
                    <a:pt x="292532" y="53030"/>
                  </a:cubicBezTo>
                  <a:close/>
                  <a:moveTo>
                    <a:pt x="176030" y="0"/>
                  </a:moveTo>
                  <a:cubicBezTo>
                    <a:pt x="183735" y="0"/>
                    <a:pt x="191440" y="4016"/>
                    <a:pt x="195400" y="12050"/>
                  </a:cubicBezTo>
                  <a:lnTo>
                    <a:pt x="195384" y="12050"/>
                  </a:lnTo>
                  <a:lnTo>
                    <a:pt x="233148" y="88491"/>
                  </a:lnTo>
                  <a:lnTo>
                    <a:pt x="317495" y="100749"/>
                  </a:lnTo>
                  <a:cubicBezTo>
                    <a:pt x="335225" y="103325"/>
                    <a:pt x="342282" y="125120"/>
                    <a:pt x="329480" y="137601"/>
                  </a:cubicBezTo>
                  <a:lnTo>
                    <a:pt x="268433" y="197129"/>
                  </a:lnTo>
                  <a:lnTo>
                    <a:pt x="282835" y="281139"/>
                  </a:lnTo>
                  <a:cubicBezTo>
                    <a:pt x="285859" y="298805"/>
                    <a:pt x="267329" y="312247"/>
                    <a:pt x="251487" y="303926"/>
                  </a:cubicBezTo>
                  <a:lnTo>
                    <a:pt x="176021" y="264241"/>
                  </a:lnTo>
                  <a:lnTo>
                    <a:pt x="100556" y="303926"/>
                  </a:lnTo>
                  <a:cubicBezTo>
                    <a:pt x="84714" y="312247"/>
                    <a:pt x="66184" y="298789"/>
                    <a:pt x="69224" y="281139"/>
                  </a:cubicBezTo>
                  <a:lnTo>
                    <a:pt x="83626" y="197129"/>
                  </a:lnTo>
                  <a:lnTo>
                    <a:pt x="22578" y="137601"/>
                  </a:lnTo>
                  <a:cubicBezTo>
                    <a:pt x="9744" y="125104"/>
                    <a:pt x="16833" y="103325"/>
                    <a:pt x="34548" y="100749"/>
                  </a:cubicBezTo>
                  <a:lnTo>
                    <a:pt x="118926" y="88491"/>
                  </a:lnTo>
                  <a:lnTo>
                    <a:pt x="156659" y="12050"/>
                  </a:lnTo>
                  <a:cubicBezTo>
                    <a:pt x="160620" y="4016"/>
                    <a:pt x="168325" y="0"/>
                    <a:pt x="176030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00" b="1" kern="0">
                <a:ln w="3175">
                  <a:noFill/>
                </a:ln>
                <a:gradFill>
                  <a:gsLst>
                    <a:gs pos="71910">
                      <a:srgbClr val="000000"/>
                    </a:gs>
                    <a:gs pos="53933">
                      <a:srgbClr val="000000"/>
                    </a:gs>
                  </a:gsLst>
                  <a:path path="circle">
                    <a:fillToRect l="100000" b="100000"/>
                  </a:path>
                </a:gradFill>
                <a:latin typeface="Segoe UI Semibold"/>
                <a:cs typeface="Segoe UI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2FBDEF3-487C-EF7F-5F39-1EB33EC31C17}"/>
              </a:ext>
            </a:extLst>
          </p:cNvPr>
          <p:cNvSpPr txBox="1"/>
          <p:nvPr/>
        </p:nvSpPr>
        <p:spPr>
          <a:xfrm>
            <a:off x="9333419" y="3263227"/>
            <a:ext cx="2560320" cy="283464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spcAft>
                <a:spcPts val="900"/>
              </a:spcAft>
              <a:defRPr/>
            </a:pPr>
            <a:r>
              <a:rPr lang="en-US" sz="1400">
                <a:solidFill>
                  <a:srgbClr val="FFFFFF"/>
                </a:solidFill>
                <a:cs typeface="Segoe UI" panose="020B0502040204020203" pitchFamily="34" charset="0"/>
              </a:rPr>
              <a:t>Adaptive Garbage Collection</a:t>
            </a: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en-US" sz="1400">
                <a:solidFill>
                  <a:srgbClr val="FFFFFF"/>
                </a:solidFill>
                <a:cs typeface="Segoe UI"/>
              </a:rPr>
              <a:t>Up to 25% faster Blazor startup</a:t>
            </a: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en-US" sz="1400">
                <a:solidFill>
                  <a:srgbClr val="FFFFFF"/>
                </a:solidFill>
                <a:cs typeface="Segoe UI" panose="020B0502040204020203" pitchFamily="34" charset="0"/>
              </a:rPr>
              <a:t>Optimized static web assets</a:t>
            </a: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en-US" sz="1400">
                <a:solidFill>
                  <a:srgbClr val="FFFFFF"/>
                </a:solidFill>
                <a:cs typeface="Segoe UI" panose="020B0502040204020203" pitchFamily="34" charset="0"/>
              </a:rPr>
              <a:t>w</a:t>
            </a:r>
            <a:r>
              <a:rPr lang="en-US" sz="1400" noProof="0" err="1">
                <a:solidFill>
                  <a:srgbClr val="FFFFFF"/>
                </a:solidFill>
                <a:cs typeface="Segoe UI" panose="020B0502040204020203" pitchFamily="34" charset="0"/>
              </a:rPr>
              <a:t>ith</a:t>
            </a:r>
            <a:r>
              <a:rPr lang="en-US" sz="1400" noProof="0">
                <a:solidFill>
                  <a:srgbClr val="FFFFFF"/>
                </a:solidFill>
                <a:cs typeface="Segoe UI" panose="020B0502040204020203" pitchFamily="34" charset="0"/>
              </a:rPr>
              <a:t> ref struct improvements</a:t>
            </a: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Segoe UI" panose="020B0502040204020203" pitchFamily="34" charset="0"/>
              </a:rPr>
              <a:t>More Native</a:t>
            </a:r>
            <a:r>
              <a:rPr kumimoji="0" lang="en-US" sz="1400" b="0" i="0" u="none" strike="noStrike" kern="1200" cap="none" spc="0" normalizeH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Segoe UI" panose="020B0502040204020203" pitchFamily="34" charset="0"/>
              </a:rPr>
              <a:t> AOT</a:t>
            </a: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Segoe UI" panose="020B0502040204020203" pitchFamily="34" charset="0"/>
              </a:rPr>
              <a:t>Trimming </a:t>
            </a:r>
            <a:r>
              <a:rPr lang="en-US" sz="1400">
                <a:solidFill>
                  <a:srgbClr val="FFFFFF"/>
                </a:solidFill>
                <a:cs typeface="Segoe UI" panose="020B0502040204020203" pitchFamily="34" charset="0"/>
              </a:rPr>
              <a:t>optimizations</a:t>
            </a:r>
            <a:endParaRPr kumimoji="0" lang="en-US" sz="1400" b="0" i="0" u="none" strike="noStrike" kern="1200" cap="none" spc="0" normalizeH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Segoe UI" panose="020B0502040204020203" pitchFamily="34" charset="0"/>
              </a:rPr>
              <a:t>New NuGet restore resolver </a:t>
            </a:r>
            <a:br>
              <a:rPr kumimoji="0" lang="en-US" sz="1400" b="0" i="0" u="none" strike="noStrike" kern="1200" cap="none" spc="0" normalizeH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Segoe UI" panose="020B0502040204020203" pitchFamily="34" charset="0"/>
              </a:rPr>
            </a:br>
            <a:r>
              <a:rPr kumimoji="0" lang="en-US" sz="1400" b="0" i="0" u="none" strike="noStrike" kern="1200" cap="none" spc="0" normalizeH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Segoe UI" panose="020B0502040204020203" pitchFamily="34" charset="0"/>
              </a:rPr>
              <a:t>for large projects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8B793C-A970-E3FF-9E02-BA364BB20302}"/>
              </a:ext>
            </a:extLst>
          </p:cNvPr>
          <p:cNvSpPr txBox="1"/>
          <p:nvPr/>
        </p:nvSpPr>
        <p:spPr>
          <a:xfrm>
            <a:off x="9333419" y="2689307"/>
            <a:ext cx="2560320" cy="400110"/>
          </a:xfrm>
          <a:prstGeom prst="rect">
            <a:avLst/>
          </a:prstGeom>
          <a:noFill/>
        </p:spPr>
        <p:txBody>
          <a:bodyPr wrap="square" lIns="0" tIns="45720" rIns="0" bIns="4572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chemeClr val="accent2"/>
                </a:solidFill>
                <a:latin typeface="Open Sans SemiBold"/>
                <a:ea typeface="Open Sans SemiBold"/>
                <a:cs typeface="Open Sans SemiBold"/>
              </a:rPr>
              <a:t>Performance</a:t>
            </a:r>
            <a:endParaRPr lang="en-US" sz="1600" i="0" u="none" strike="noStrike" kern="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0F7EA0-B8B8-4A62-B3A7-92A5FB32F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077686" y="1337974"/>
            <a:ext cx="1071787" cy="1071787"/>
            <a:chOff x="3519670" y="2948277"/>
            <a:chExt cx="1382020" cy="138202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E05571F-9366-81C9-D766-F6C0428C1743}"/>
                </a:ext>
              </a:extLst>
            </p:cNvPr>
            <p:cNvSpPr/>
            <p:nvPr/>
          </p:nvSpPr>
          <p:spPr bwMode="auto">
            <a:xfrm>
              <a:off x="3519670" y="2948277"/>
              <a:ext cx="1382020" cy="1382020"/>
            </a:xfrm>
            <a:prstGeom prst="ellipse">
              <a:avLst/>
            </a:prstGeom>
            <a:gradFill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</a:gradFill>
            <a:effectLst/>
          </p:spPr>
          <p:txBody>
            <a:bodyPr wrap="square" lIns="0" tIns="0" rIns="0" bIns="0" anchor="t" anchorCtr="0"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kern="0" err="1">
                <a:ln w="3175">
                  <a:noFill/>
                </a:ln>
                <a:solidFill>
                  <a:srgbClr val="3A20A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13" name="Graphic 8">
              <a:extLst>
                <a:ext uri="{FF2B5EF4-FFF2-40B4-BE49-F238E27FC236}">
                  <a16:creationId xmlns:a16="http://schemas.microsoft.com/office/drawing/2014/main" id="{E7525305-4A88-E1DC-7E54-7210601C6C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6439" y="3322162"/>
              <a:ext cx="928483" cy="634250"/>
            </a:xfrm>
            <a:custGeom>
              <a:avLst/>
              <a:gdLst>
                <a:gd name="connsiteX0" fmla="*/ 76707 w 190567"/>
                <a:gd name="connsiteY0" fmla="*/ 98840 h 130177"/>
                <a:gd name="connsiteX1" fmla="*/ 136295 w 190567"/>
                <a:gd name="connsiteY1" fmla="*/ 18116 h 130177"/>
                <a:gd name="connsiteX2" fmla="*/ 145536 w 190567"/>
                <a:gd name="connsiteY2" fmla="*/ 16696 h 130177"/>
                <a:gd name="connsiteX3" fmla="*/ 148059 w 190567"/>
                <a:gd name="connsiteY3" fmla="*/ 23545 h 130177"/>
                <a:gd name="connsiteX4" fmla="*/ 147773 w 190567"/>
                <a:gd name="connsiteY4" fmla="*/ 24478 h 130177"/>
                <a:gd name="connsiteX5" fmla="*/ 110911 w 190567"/>
                <a:gd name="connsiteY5" fmla="*/ 117814 h 130177"/>
                <a:gd name="connsiteX6" fmla="*/ 85261 w 190567"/>
                <a:gd name="connsiteY6" fmla="*/ 128748 h 130177"/>
                <a:gd name="connsiteX7" fmla="*/ 74327 w 190567"/>
                <a:gd name="connsiteY7" fmla="*/ 103098 h 130177"/>
                <a:gd name="connsiteX8" fmla="*/ 75316 w 190567"/>
                <a:gd name="connsiteY8" fmla="*/ 101002 h 130177"/>
                <a:gd name="connsiteX9" fmla="*/ 75974 w 190567"/>
                <a:gd name="connsiteY9" fmla="*/ 99897 h 130177"/>
                <a:gd name="connsiteX10" fmla="*/ 76697 w 190567"/>
                <a:gd name="connsiteY10" fmla="*/ 98849 h 130177"/>
                <a:gd name="connsiteX11" fmla="*/ 136295 w 190567"/>
                <a:gd name="connsiteY11" fmla="*/ 18116 h 130177"/>
                <a:gd name="connsiteX12" fmla="*/ 76697 w 190567"/>
                <a:gd name="connsiteY12" fmla="*/ 98849 h 130177"/>
                <a:gd name="connsiteX13" fmla="*/ 158241 w 190567"/>
                <a:gd name="connsiteY13" fmla="*/ 22583 h 130177"/>
                <a:gd name="connsiteX14" fmla="*/ 177501 w 190567"/>
                <a:gd name="connsiteY14" fmla="*/ 43271 h 130177"/>
                <a:gd name="connsiteX15" fmla="*/ 190074 w 190567"/>
                <a:gd name="connsiteY15" fmla="*/ 66112 h 130177"/>
                <a:gd name="connsiteX16" fmla="*/ 186025 w 190567"/>
                <a:gd name="connsiteY16" fmla="*/ 75370 h 130177"/>
                <a:gd name="connsiteX17" fmla="*/ 176767 w 190567"/>
                <a:gd name="connsiteY17" fmla="*/ 71322 h 130177"/>
                <a:gd name="connsiteX18" fmla="*/ 173167 w 190567"/>
                <a:gd name="connsiteY18" fmla="*/ 63588 h 130177"/>
                <a:gd name="connsiteX19" fmla="*/ 153640 w 190567"/>
                <a:gd name="connsiteY19" fmla="*/ 74856 h 130177"/>
                <a:gd name="connsiteX20" fmla="*/ 143895 w 190567"/>
                <a:gd name="connsiteY20" fmla="*/ 72193 h 130177"/>
                <a:gd name="connsiteX21" fmla="*/ 145697 w 190567"/>
                <a:gd name="connsiteY21" fmla="*/ 63026 h 130177"/>
                <a:gd name="connsiteX22" fmla="*/ 146506 w 190567"/>
                <a:gd name="connsiteY22" fmla="*/ 62483 h 130177"/>
                <a:gd name="connsiteX23" fmla="*/ 165728 w 190567"/>
                <a:gd name="connsiteY23" fmla="*/ 51377 h 130177"/>
                <a:gd name="connsiteX24" fmla="*/ 163537 w 190567"/>
                <a:gd name="connsiteY24" fmla="*/ 48386 h 130177"/>
                <a:gd name="connsiteX25" fmla="*/ 153459 w 190567"/>
                <a:gd name="connsiteY25" fmla="*/ 37337 h 130177"/>
                <a:gd name="connsiteX26" fmla="*/ 157079 w 190567"/>
                <a:gd name="connsiteY26" fmla="*/ 28155 h 130177"/>
                <a:gd name="connsiteX27" fmla="*/ 157908 w 190567"/>
                <a:gd name="connsiteY27" fmla="*/ 25374 h 130177"/>
                <a:gd name="connsiteX28" fmla="*/ 158136 w 190567"/>
                <a:gd name="connsiteY28" fmla="*/ 23973 h 130177"/>
                <a:gd name="connsiteX29" fmla="*/ 158231 w 190567"/>
                <a:gd name="connsiteY29" fmla="*/ 22583 h 130177"/>
                <a:gd name="connsiteX30" fmla="*/ 133190 w 190567"/>
                <a:gd name="connsiteY30" fmla="*/ 7714 h 130177"/>
                <a:gd name="connsiteX31" fmla="*/ 129323 w 190567"/>
                <a:gd name="connsiteY31" fmla="*/ 10838 h 130177"/>
                <a:gd name="connsiteX32" fmla="*/ 128237 w 190567"/>
                <a:gd name="connsiteY32" fmla="*/ 12172 h 130177"/>
                <a:gd name="connsiteX33" fmla="*/ 123094 w 190567"/>
                <a:gd name="connsiteY33" fmla="*/ 19154 h 130177"/>
                <a:gd name="connsiteX34" fmla="*/ 102424 w 190567"/>
                <a:gd name="connsiteY34" fmla="*/ 14677 h 130177"/>
                <a:gd name="connsiteX35" fmla="*/ 102424 w 190567"/>
                <a:gd name="connsiteY35" fmla="*/ 40128 h 130177"/>
                <a:gd name="connsiteX36" fmla="*/ 95279 w 190567"/>
                <a:gd name="connsiteY36" fmla="*/ 47270 h 130177"/>
                <a:gd name="connsiteX37" fmla="*/ 88204 w 190567"/>
                <a:gd name="connsiteY37" fmla="*/ 41099 h 130177"/>
                <a:gd name="connsiteX38" fmla="*/ 88137 w 190567"/>
                <a:gd name="connsiteY38" fmla="*/ 40128 h 130177"/>
                <a:gd name="connsiteX39" fmla="*/ 88137 w 190567"/>
                <a:gd name="connsiteY39" fmla="*/ 14506 h 130177"/>
                <a:gd name="connsiteX40" fmla="*/ 44398 w 190567"/>
                <a:gd name="connsiteY40" fmla="*/ 30069 h 130177"/>
                <a:gd name="connsiteX41" fmla="*/ 24215 w 190567"/>
                <a:gd name="connsiteY41" fmla="*/ 51072 h 130177"/>
                <a:gd name="connsiteX42" fmla="*/ 44046 w 190567"/>
                <a:gd name="connsiteY42" fmla="*/ 62521 h 130177"/>
                <a:gd name="connsiteX43" fmla="*/ 46654 w 190567"/>
                <a:gd name="connsiteY43" fmla="*/ 72281 h 130177"/>
                <a:gd name="connsiteX44" fmla="*/ 37778 w 190567"/>
                <a:gd name="connsiteY44" fmla="*/ 75323 h 130177"/>
                <a:gd name="connsiteX45" fmla="*/ 36902 w 190567"/>
                <a:gd name="connsiteY45" fmla="*/ 74894 h 130177"/>
                <a:gd name="connsiteX46" fmla="*/ 17147 w 190567"/>
                <a:gd name="connsiteY46" fmla="*/ 63493 h 130177"/>
                <a:gd name="connsiteX47" fmla="*/ 13756 w 190567"/>
                <a:gd name="connsiteY47" fmla="*/ 71313 h 130177"/>
                <a:gd name="connsiteX48" fmla="*/ 4438 w 190567"/>
                <a:gd name="connsiteY48" fmla="*/ 75216 h 130177"/>
                <a:gd name="connsiteX49" fmla="*/ 440 w 190567"/>
                <a:gd name="connsiteY49" fmla="*/ 66141 h 130177"/>
                <a:gd name="connsiteX50" fmla="*/ 36197 w 190567"/>
                <a:gd name="connsiteY50" fmla="*/ 18363 h 130177"/>
                <a:gd name="connsiteX51" fmla="*/ 133190 w 190567"/>
                <a:gd name="connsiteY51" fmla="*/ 7724 h 130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0567" h="130177">
                  <a:moveTo>
                    <a:pt x="76707" y="98840"/>
                  </a:moveTo>
                  <a:lnTo>
                    <a:pt x="136295" y="18116"/>
                  </a:lnTo>
                  <a:cubicBezTo>
                    <a:pt x="138455" y="15172"/>
                    <a:pt x="142591" y="14536"/>
                    <a:pt x="145536" y="16696"/>
                  </a:cubicBezTo>
                  <a:cubicBezTo>
                    <a:pt x="147675" y="18265"/>
                    <a:pt x="148668" y="20962"/>
                    <a:pt x="148059" y="23545"/>
                  </a:cubicBezTo>
                  <a:lnTo>
                    <a:pt x="147773" y="24478"/>
                  </a:lnTo>
                  <a:lnTo>
                    <a:pt x="110911" y="117814"/>
                  </a:lnTo>
                  <a:cubicBezTo>
                    <a:pt x="106848" y="127916"/>
                    <a:pt x="95364" y="132812"/>
                    <a:pt x="85261" y="128748"/>
                  </a:cubicBezTo>
                  <a:cubicBezTo>
                    <a:pt x="75158" y="124684"/>
                    <a:pt x="70263" y="113201"/>
                    <a:pt x="74327" y="103098"/>
                  </a:cubicBezTo>
                  <a:cubicBezTo>
                    <a:pt x="74615" y="102380"/>
                    <a:pt x="74946" y="101680"/>
                    <a:pt x="75316" y="101002"/>
                  </a:cubicBezTo>
                  <a:lnTo>
                    <a:pt x="75974" y="99897"/>
                  </a:lnTo>
                  <a:lnTo>
                    <a:pt x="76697" y="98849"/>
                  </a:lnTo>
                  <a:lnTo>
                    <a:pt x="136295" y="18116"/>
                  </a:lnTo>
                  <a:lnTo>
                    <a:pt x="76697" y="98849"/>
                  </a:lnTo>
                  <a:close/>
                  <a:moveTo>
                    <a:pt x="158241" y="22583"/>
                  </a:moveTo>
                  <a:cubicBezTo>
                    <a:pt x="165594" y="28547"/>
                    <a:pt x="172077" y="35511"/>
                    <a:pt x="177501" y="43271"/>
                  </a:cubicBezTo>
                  <a:cubicBezTo>
                    <a:pt x="182492" y="50405"/>
                    <a:pt x="187311" y="59044"/>
                    <a:pt x="190074" y="66112"/>
                  </a:cubicBezTo>
                  <a:cubicBezTo>
                    <a:pt x="191513" y="69787"/>
                    <a:pt x="189700" y="73932"/>
                    <a:pt x="186025" y="75370"/>
                  </a:cubicBezTo>
                  <a:cubicBezTo>
                    <a:pt x="182351" y="76809"/>
                    <a:pt x="178206" y="74997"/>
                    <a:pt x="176767" y="71322"/>
                  </a:cubicBezTo>
                  <a:cubicBezTo>
                    <a:pt x="175708" y="68681"/>
                    <a:pt x="174506" y="66099"/>
                    <a:pt x="173167" y="63588"/>
                  </a:cubicBezTo>
                  <a:lnTo>
                    <a:pt x="153640" y="74856"/>
                  </a:lnTo>
                  <a:cubicBezTo>
                    <a:pt x="150214" y="76811"/>
                    <a:pt x="145851" y="75619"/>
                    <a:pt x="143895" y="72193"/>
                  </a:cubicBezTo>
                  <a:cubicBezTo>
                    <a:pt x="142138" y="69113"/>
                    <a:pt x="142905" y="65211"/>
                    <a:pt x="145697" y="63026"/>
                  </a:cubicBezTo>
                  <a:lnTo>
                    <a:pt x="146506" y="62483"/>
                  </a:lnTo>
                  <a:lnTo>
                    <a:pt x="165728" y="51377"/>
                  </a:lnTo>
                  <a:lnTo>
                    <a:pt x="163537" y="48386"/>
                  </a:lnTo>
                  <a:cubicBezTo>
                    <a:pt x="160500" y="44421"/>
                    <a:pt x="157128" y="40725"/>
                    <a:pt x="153459" y="37337"/>
                  </a:cubicBezTo>
                  <a:lnTo>
                    <a:pt x="157079" y="28155"/>
                  </a:lnTo>
                  <a:cubicBezTo>
                    <a:pt x="157441" y="27241"/>
                    <a:pt x="157717" y="26307"/>
                    <a:pt x="157908" y="25374"/>
                  </a:cubicBezTo>
                  <a:lnTo>
                    <a:pt x="158136" y="23973"/>
                  </a:lnTo>
                  <a:lnTo>
                    <a:pt x="158231" y="22583"/>
                  </a:lnTo>
                  <a:close/>
                  <a:moveTo>
                    <a:pt x="133190" y="7714"/>
                  </a:moveTo>
                  <a:cubicBezTo>
                    <a:pt x="131749" y="8552"/>
                    <a:pt x="130445" y="9606"/>
                    <a:pt x="129323" y="10838"/>
                  </a:cubicBezTo>
                  <a:lnTo>
                    <a:pt x="128237" y="12172"/>
                  </a:lnTo>
                  <a:lnTo>
                    <a:pt x="123094" y="19154"/>
                  </a:lnTo>
                  <a:cubicBezTo>
                    <a:pt x="116410" y="16833"/>
                    <a:pt x="109469" y="15330"/>
                    <a:pt x="102424" y="14677"/>
                  </a:cubicBezTo>
                  <a:lnTo>
                    <a:pt x="102424" y="40128"/>
                  </a:lnTo>
                  <a:cubicBezTo>
                    <a:pt x="102424" y="44073"/>
                    <a:pt x="99224" y="47271"/>
                    <a:pt x="95279" y="47270"/>
                  </a:cubicBezTo>
                  <a:cubicBezTo>
                    <a:pt x="91710" y="47269"/>
                    <a:pt x="88690" y="44634"/>
                    <a:pt x="88204" y="41099"/>
                  </a:cubicBezTo>
                  <a:lnTo>
                    <a:pt x="88137" y="40128"/>
                  </a:lnTo>
                  <a:lnTo>
                    <a:pt x="88137" y="14506"/>
                  </a:lnTo>
                  <a:cubicBezTo>
                    <a:pt x="72414" y="15624"/>
                    <a:pt x="57293" y="21004"/>
                    <a:pt x="44398" y="30069"/>
                  </a:cubicBezTo>
                  <a:cubicBezTo>
                    <a:pt x="36626" y="35518"/>
                    <a:pt x="29844" y="42661"/>
                    <a:pt x="24215" y="51072"/>
                  </a:cubicBezTo>
                  <a:lnTo>
                    <a:pt x="44046" y="62521"/>
                  </a:lnTo>
                  <a:cubicBezTo>
                    <a:pt x="47461" y="64497"/>
                    <a:pt x="48629" y="68866"/>
                    <a:pt x="46654" y="72281"/>
                  </a:cubicBezTo>
                  <a:cubicBezTo>
                    <a:pt x="44869" y="75368"/>
                    <a:pt x="41081" y="76666"/>
                    <a:pt x="37778" y="75323"/>
                  </a:cubicBezTo>
                  <a:lnTo>
                    <a:pt x="36902" y="74894"/>
                  </a:lnTo>
                  <a:lnTo>
                    <a:pt x="17147" y="63493"/>
                  </a:lnTo>
                  <a:cubicBezTo>
                    <a:pt x="15928" y="66026"/>
                    <a:pt x="14804" y="68636"/>
                    <a:pt x="13756" y="71313"/>
                  </a:cubicBezTo>
                  <a:cubicBezTo>
                    <a:pt x="12261" y="74964"/>
                    <a:pt x="8089" y="76711"/>
                    <a:pt x="4438" y="75216"/>
                  </a:cubicBezTo>
                  <a:cubicBezTo>
                    <a:pt x="881" y="73760"/>
                    <a:pt x="-886" y="69749"/>
                    <a:pt x="440" y="66141"/>
                  </a:cubicBezTo>
                  <a:cubicBezTo>
                    <a:pt x="8127" y="46376"/>
                    <a:pt x="20252" y="29536"/>
                    <a:pt x="36197" y="18363"/>
                  </a:cubicBezTo>
                  <a:cubicBezTo>
                    <a:pt x="64582" y="-1535"/>
                    <a:pt x="101167" y="-5548"/>
                    <a:pt x="133190" y="7724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7BB32F-0D5C-CC9B-9D41-4132FE44F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074461" y="1337974"/>
            <a:ext cx="1069848" cy="1069848"/>
            <a:chOff x="6217624" y="2750982"/>
            <a:chExt cx="1253304" cy="125330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16C6CD8-18D1-0483-DA24-0F8698FFE4FE}"/>
                </a:ext>
              </a:extLst>
            </p:cNvPr>
            <p:cNvSpPr/>
            <p:nvPr/>
          </p:nvSpPr>
          <p:spPr bwMode="auto">
            <a:xfrm>
              <a:off x="6217624" y="2750982"/>
              <a:ext cx="1253304" cy="1253304"/>
            </a:xfrm>
            <a:prstGeom prst="ellipse">
              <a:avLst/>
            </a:prstGeom>
            <a:gradFill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</a:gradFill>
            <a:effectLst/>
          </p:spPr>
          <p:txBody>
            <a:bodyPr wrap="square" lIns="0" tIns="0" rIns="0" bIns="0" anchor="t" anchorCtr="0"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kern="0" err="1">
                <a:ln w="3175">
                  <a:noFill/>
                </a:ln>
                <a:solidFill>
                  <a:srgbClr val="3A20A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15" name="Graphic 14">
              <a:extLst>
                <a:ext uri="{FF2B5EF4-FFF2-40B4-BE49-F238E27FC236}">
                  <a16:creationId xmlns:a16="http://schemas.microsoft.com/office/drawing/2014/main" id="{7B39E06F-E9D1-2164-D6FA-535F374D8807}"/>
                </a:ext>
              </a:extLst>
            </p:cNvPr>
            <p:cNvSpPr/>
            <p:nvPr/>
          </p:nvSpPr>
          <p:spPr>
            <a:xfrm>
              <a:off x="6496083" y="3029523"/>
              <a:ext cx="696387" cy="696222"/>
            </a:xfrm>
            <a:custGeom>
              <a:avLst/>
              <a:gdLst>
                <a:gd name="connsiteX0" fmla="*/ 174401 w 532852"/>
                <a:gd name="connsiteY0" fmla="*/ 388199 h 532726"/>
                <a:gd name="connsiteX1" fmla="*/ 197888 w 532852"/>
                <a:gd name="connsiteY1" fmla="*/ 395675 h 532726"/>
                <a:gd name="connsiteX2" fmla="*/ 221286 w 532852"/>
                <a:gd name="connsiteY2" fmla="*/ 388322 h 532726"/>
                <a:gd name="connsiteX3" fmla="*/ 235245 w 532852"/>
                <a:gd name="connsiteY3" fmla="*/ 370984 h 532726"/>
                <a:gd name="connsiteX4" fmla="*/ 254060 w 532852"/>
                <a:gd name="connsiteY4" fmla="*/ 313609 h 532726"/>
                <a:gd name="connsiteX5" fmla="*/ 276727 w 532852"/>
                <a:gd name="connsiteY5" fmla="*/ 276905 h 532726"/>
                <a:gd name="connsiteX6" fmla="*/ 313429 w 532852"/>
                <a:gd name="connsiteY6" fmla="*/ 254240 h 532726"/>
                <a:gd name="connsiteX7" fmla="*/ 368704 w 532852"/>
                <a:gd name="connsiteY7" fmla="*/ 236231 h 532726"/>
                <a:gd name="connsiteX8" fmla="*/ 388362 w 532852"/>
                <a:gd name="connsiteY8" fmla="*/ 221378 h 532726"/>
                <a:gd name="connsiteX9" fmla="*/ 395831 w 532852"/>
                <a:gd name="connsiteY9" fmla="*/ 197900 h 532726"/>
                <a:gd name="connsiteX10" fmla="*/ 388362 w 532852"/>
                <a:gd name="connsiteY10" fmla="*/ 174420 h 532726"/>
                <a:gd name="connsiteX11" fmla="*/ 368704 w 532852"/>
                <a:gd name="connsiteY11" fmla="*/ 159569 h 532726"/>
                <a:gd name="connsiteX12" fmla="*/ 312379 w 532852"/>
                <a:gd name="connsiteY12" fmla="*/ 141408 h 532726"/>
                <a:gd name="connsiteX13" fmla="*/ 275722 w 532852"/>
                <a:gd name="connsiteY13" fmla="*/ 118757 h 532726"/>
                <a:gd name="connsiteX14" fmla="*/ 253086 w 532852"/>
                <a:gd name="connsiteY14" fmla="*/ 82222 h 532726"/>
                <a:gd name="connsiteX15" fmla="*/ 235138 w 532852"/>
                <a:gd name="connsiteY15" fmla="*/ 26977 h 532726"/>
                <a:gd name="connsiteX16" fmla="*/ 220281 w 532852"/>
                <a:gd name="connsiteY16" fmla="*/ 7325 h 532726"/>
                <a:gd name="connsiteX17" fmla="*/ 196800 w 532852"/>
                <a:gd name="connsiteY17" fmla="*/ 0 h 532726"/>
                <a:gd name="connsiteX18" fmla="*/ 173318 w 532852"/>
                <a:gd name="connsiteY18" fmla="*/ 7325 h 532726"/>
                <a:gd name="connsiteX19" fmla="*/ 158294 w 532852"/>
                <a:gd name="connsiteY19" fmla="*/ 27419 h 532726"/>
                <a:gd name="connsiteX20" fmla="*/ 140133 w 532852"/>
                <a:gd name="connsiteY20" fmla="*/ 83242 h 532726"/>
                <a:gd name="connsiteX21" fmla="*/ 118227 w 532852"/>
                <a:gd name="connsiteY21" fmla="*/ 118650 h 532726"/>
                <a:gd name="connsiteX22" fmla="*/ 82347 w 532852"/>
                <a:gd name="connsiteY22" fmla="*/ 141362 h 532726"/>
                <a:gd name="connsiteX23" fmla="*/ 27134 w 532852"/>
                <a:gd name="connsiteY23" fmla="*/ 159295 h 532726"/>
                <a:gd name="connsiteX24" fmla="*/ 11470 w 532852"/>
                <a:gd name="connsiteY24" fmla="*/ 169334 h 532726"/>
                <a:gd name="connsiteX25" fmla="*/ 1917 w 532852"/>
                <a:gd name="connsiteY25" fmla="*/ 185300 h 532726"/>
                <a:gd name="connsiteX26" fmla="*/ 477 w 532852"/>
                <a:gd name="connsiteY26" fmla="*/ 203849 h 532726"/>
                <a:gd name="connsiteX27" fmla="*/ 7451 w 532852"/>
                <a:gd name="connsiteY27" fmla="*/ 221100 h 532726"/>
                <a:gd name="connsiteX28" fmla="*/ 27575 w 532852"/>
                <a:gd name="connsiteY28" fmla="*/ 236125 h 532726"/>
                <a:gd name="connsiteX29" fmla="*/ 82195 w 532852"/>
                <a:gd name="connsiteY29" fmla="*/ 253859 h 532726"/>
                <a:gd name="connsiteX30" fmla="*/ 118912 w 532852"/>
                <a:gd name="connsiteY30" fmla="*/ 276602 h 532726"/>
                <a:gd name="connsiteX31" fmla="*/ 126660 w 532852"/>
                <a:gd name="connsiteY31" fmla="*/ 285416 h 532726"/>
                <a:gd name="connsiteX32" fmla="*/ 141594 w 532852"/>
                <a:gd name="connsiteY32" fmla="*/ 313380 h 532726"/>
                <a:gd name="connsiteX33" fmla="*/ 159542 w 532852"/>
                <a:gd name="connsiteY33" fmla="*/ 368533 h 532726"/>
                <a:gd name="connsiteX34" fmla="*/ 174401 w 532852"/>
                <a:gd name="connsiteY34" fmla="*/ 388199 h 532726"/>
                <a:gd name="connsiteX35" fmla="*/ 409113 w 532852"/>
                <a:gd name="connsiteY35" fmla="*/ 527223 h 532726"/>
                <a:gd name="connsiteX36" fmla="*/ 426223 w 532852"/>
                <a:gd name="connsiteY36" fmla="*/ 532681 h 532726"/>
                <a:gd name="connsiteX37" fmla="*/ 426299 w 532852"/>
                <a:gd name="connsiteY37" fmla="*/ 532726 h 532726"/>
                <a:gd name="connsiteX38" fmla="*/ 443594 w 532852"/>
                <a:gd name="connsiteY38" fmla="*/ 527144 h 532726"/>
                <a:gd name="connsiteX39" fmla="*/ 454370 w 532852"/>
                <a:gd name="connsiteY39" fmla="*/ 512510 h 532726"/>
                <a:gd name="connsiteX40" fmla="*/ 463032 w 532852"/>
                <a:gd name="connsiteY40" fmla="*/ 485870 h 532726"/>
                <a:gd name="connsiteX41" fmla="*/ 471770 w 532852"/>
                <a:gd name="connsiteY41" fmla="*/ 471713 h 532726"/>
                <a:gd name="connsiteX42" fmla="*/ 485851 w 532852"/>
                <a:gd name="connsiteY42" fmla="*/ 463006 h 532726"/>
                <a:gd name="connsiteX43" fmla="*/ 513100 w 532852"/>
                <a:gd name="connsiteY43" fmla="*/ 454146 h 532726"/>
                <a:gd name="connsiteX44" fmla="*/ 524509 w 532852"/>
                <a:gd name="connsiteY44" fmla="*/ 446828 h 532726"/>
                <a:gd name="connsiteX45" fmla="*/ 531462 w 532852"/>
                <a:gd name="connsiteY45" fmla="*/ 435192 h 532726"/>
                <a:gd name="connsiteX46" fmla="*/ 532501 w 532852"/>
                <a:gd name="connsiteY46" fmla="*/ 421677 h 532726"/>
                <a:gd name="connsiteX47" fmla="*/ 527409 w 532852"/>
                <a:gd name="connsiteY47" fmla="*/ 409117 h 532726"/>
                <a:gd name="connsiteX48" fmla="*/ 512110 w 532852"/>
                <a:gd name="connsiteY48" fmla="*/ 398004 h 532726"/>
                <a:gd name="connsiteX49" fmla="*/ 485364 w 532852"/>
                <a:gd name="connsiteY49" fmla="*/ 389342 h 532726"/>
                <a:gd name="connsiteX50" fmla="*/ 471255 w 532852"/>
                <a:gd name="connsiteY50" fmla="*/ 380615 h 532726"/>
                <a:gd name="connsiteX51" fmla="*/ 462529 w 532852"/>
                <a:gd name="connsiteY51" fmla="*/ 366508 h 532726"/>
                <a:gd name="connsiteX52" fmla="*/ 453670 w 532852"/>
                <a:gd name="connsiteY52" fmla="*/ 339274 h 532726"/>
                <a:gd name="connsiteX53" fmla="*/ 442862 w 532852"/>
                <a:gd name="connsiteY53" fmla="*/ 324980 h 532726"/>
                <a:gd name="connsiteX54" fmla="*/ 430181 w 532852"/>
                <a:gd name="connsiteY54" fmla="*/ 319862 h 532726"/>
                <a:gd name="connsiteX55" fmla="*/ 416553 w 532852"/>
                <a:gd name="connsiteY55" fmla="*/ 320989 h 532726"/>
                <a:gd name="connsiteX56" fmla="*/ 404885 w 532852"/>
                <a:gd name="connsiteY56" fmla="*/ 328118 h 532726"/>
                <a:gd name="connsiteX57" fmla="*/ 397665 w 532852"/>
                <a:gd name="connsiteY57" fmla="*/ 339731 h 532726"/>
                <a:gd name="connsiteX58" fmla="*/ 388958 w 532852"/>
                <a:gd name="connsiteY58" fmla="*/ 366478 h 532726"/>
                <a:gd name="connsiteX59" fmla="*/ 380486 w 532852"/>
                <a:gd name="connsiteY59" fmla="*/ 380426 h 532726"/>
                <a:gd name="connsiteX60" fmla="*/ 366747 w 532852"/>
                <a:gd name="connsiteY60" fmla="*/ 389236 h 532726"/>
                <a:gd name="connsiteX61" fmla="*/ 339483 w 532852"/>
                <a:gd name="connsiteY61" fmla="*/ 398096 h 532726"/>
                <a:gd name="connsiteX62" fmla="*/ 325096 w 532852"/>
                <a:gd name="connsiteY62" fmla="*/ 409003 h 532726"/>
                <a:gd name="connsiteX63" fmla="*/ 319726 w 532852"/>
                <a:gd name="connsiteY63" fmla="*/ 426240 h 532726"/>
                <a:gd name="connsiteX64" fmla="*/ 325367 w 532852"/>
                <a:gd name="connsiteY64" fmla="*/ 443390 h 532726"/>
                <a:gd name="connsiteX65" fmla="*/ 339925 w 532852"/>
                <a:gd name="connsiteY65" fmla="*/ 454070 h 532726"/>
                <a:gd name="connsiteX66" fmla="*/ 366595 w 532852"/>
                <a:gd name="connsiteY66" fmla="*/ 462747 h 532726"/>
                <a:gd name="connsiteX67" fmla="*/ 380728 w 532852"/>
                <a:gd name="connsiteY67" fmla="*/ 471505 h 532726"/>
                <a:gd name="connsiteX68" fmla="*/ 389429 w 532852"/>
                <a:gd name="connsiteY68" fmla="*/ 485672 h 532726"/>
                <a:gd name="connsiteX69" fmla="*/ 398289 w 532852"/>
                <a:gd name="connsiteY69" fmla="*/ 512891 h 532726"/>
                <a:gd name="connsiteX70" fmla="*/ 409113 w 532852"/>
                <a:gd name="connsiteY70" fmla="*/ 527223 h 53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532852" h="532726">
                  <a:moveTo>
                    <a:pt x="174401" y="388199"/>
                  </a:moveTo>
                  <a:cubicBezTo>
                    <a:pt x="181268" y="393060"/>
                    <a:pt x="189474" y="395672"/>
                    <a:pt x="197888" y="395675"/>
                  </a:cubicBezTo>
                  <a:cubicBezTo>
                    <a:pt x="206261" y="395702"/>
                    <a:pt x="214435" y="393133"/>
                    <a:pt x="221286" y="388322"/>
                  </a:cubicBezTo>
                  <a:cubicBezTo>
                    <a:pt x="227449" y="383940"/>
                    <a:pt x="232280" y="377939"/>
                    <a:pt x="235245" y="370984"/>
                  </a:cubicBezTo>
                  <a:lnTo>
                    <a:pt x="254060" y="313609"/>
                  </a:lnTo>
                  <a:cubicBezTo>
                    <a:pt x="258661" y="299779"/>
                    <a:pt x="266421" y="287211"/>
                    <a:pt x="276727" y="276905"/>
                  </a:cubicBezTo>
                  <a:cubicBezTo>
                    <a:pt x="287033" y="266599"/>
                    <a:pt x="299599" y="258839"/>
                    <a:pt x="313429" y="254240"/>
                  </a:cubicBezTo>
                  <a:lnTo>
                    <a:pt x="368704" y="236231"/>
                  </a:lnTo>
                  <a:cubicBezTo>
                    <a:pt x="376636" y="233433"/>
                    <a:pt x="383505" y="228244"/>
                    <a:pt x="388362" y="221378"/>
                  </a:cubicBezTo>
                  <a:cubicBezTo>
                    <a:pt x="393221" y="214514"/>
                    <a:pt x="395831" y="206311"/>
                    <a:pt x="395831" y="197900"/>
                  </a:cubicBezTo>
                  <a:cubicBezTo>
                    <a:pt x="395831" y="189489"/>
                    <a:pt x="393221" y="181286"/>
                    <a:pt x="388362" y="174420"/>
                  </a:cubicBezTo>
                  <a:cubicBezTo>
                    <a:pt x="383505" y="167555"/>
                    <a:pt x="376636" y="162365"/>
                    <a:pt x="368704" y="159569"/>
                  </a:cubicBezTo>
                  <a:lnTo>
                    <a:pt x="312379" y="141408"/>
                  </a:lnTo>
                  <a:cubicBezTo>
                    <a:pt x="298578" y="136785"/>
                    <a:pt x="286031" y="129032"/>
                    <a:pt x="275722" y="118757"/>
                  </a:cubicBezTo>
                  <a:cubicBezTo>
                    <a:pt x="265458" y="108489"/>
                    <a:pt x="257709" y="95985"/>
                    <a:pt x="253086" y="82222"/>
                  </a:cubicBezTo>
                  <a:lnTo>
                    <a:pt x="235138" y="26977"/>
                  </a:lnTo>
                  <a:cubicBezTo>
                    <a:pt x="232345" y="19044"/>
                    <a:pt x="227152" y="12176"/>
                    <a:pt x="220281" y="7325"/>
                  </a:cubicBezTo>
                  <a:cubicBezTo>
                    <a:pt x="213380" y="2555"/>
                    <a:pt x="205189" y="0"/>
                    <a:pt x="196800" y="0"/>
                  </a:cubicBezTo>
                  <a:cubicBezTo>
                    <a:pt x="188410" y="0"/>
                    <a:pt x="180220" y="2555"/>
                    <a:pt x="173318" y="7325"/>
                  </a:cubicBezTo>
                  <a:cubicBezTo>
                    <a:pt x="166324" y="12278"/>
                    <a:pt x="161066" y="19308"/>
                    <a:pt x="158294" y="27419"/>
                  </a:cubicBezTo>
                  <a:lnTo>
                    <a:pt x="140133" y="83242"/>
                  </a:lnTo>
                  <a:cubicBezTo>
                    <a:pt x="135564" y="96530"/>
                    <a:pt x="128079" y="108629"/>
                    <a:pt x="118227" y="118650"/>
                  </a:cubicBezTo>
                  <a:cubicBezTo>
                    <a:pt x="108159" y="128861"/>
                    <a:pt x="95884" y="136631"/>
                    <a:pt x="82347" y="141362"/>
                  </a:cubicBezTo>
                  <a:lnTo>
                    <a:pt x="27134" y="159295"/>
                  </a:lnTo>
                  <a:cubicBezTo>
                    <a:pt x="21207" y="161385"/>
                    <a:pt x="15845" y="164822"/>
                    <a:pt x="11470" y="169334"/>
                  </a:cubicBezTo>
                  <a:cubicBezTo>
                    <a:pt x="7094" y="173846"/>
                    <a:pt x="3825" y="179311"/>
                    <a:pt x="1917" y="185300"/>
                  </a:cubicBezTo>
                  <a:cubicBezTo>
                    <a:pt x="10" y="191289"/>
                    <a:pt x="-483" y="197638"/>
                    <a:pt x="477" y="203849"/>
                  </a:cubicBezTo>
                  <a:cubicBezTo>
                    <a:pt x="1437" y="210062"/>
                    <a:pt x="3824" y="215965"/>
                    <a:pt x="7451" y="221100"/>
                  </a:cubicBezTo>
                  <a:cubicBezTo>
                    <a:pt x="12412" y="228099"/>
                    <a:pt x="19454" y="233357"/>
                    <a:pt x="27575" y="236125"/>
                  </a:cubicBezTo>
                  <a:lnTo>
                    <a:pt x="82195" y="253859"/>
                  </a:lnTo>
                  <a:cubicBezTo>
                    <a:pt x="96031" y="258493"/>
                    <a:pt x="108600" y="266278"/>
                    <a:pt x="118912" y="276602"/>
                  </a:cubicBezTo>
                  <a:cubicBezTo>
                    <a:pt x="121672" y="279379"/>
                    <a:pt x="124260" y="282323"/>
                    <a:pt x="126660" y="285416"/>
                  </a:cubicBezTo>
                  <a:cubicBezTo>
                    <a:pt x="133196" y="293818"/>
                    <a:pt x="138247" y="303276"/>
                    <a:pt x="141594" y="313380"/>
                  </a:cubicBezTo>
                  <a:lnTo>
                    <a:pt x="159542" y="368533"/>
                  </a:lnTo>
                  <a:cubicBezTo>
                    <a:pt x="162341" y="376467"/>
                    <a:pt x="167532" y="383339"/>
                    <a:pt x="174401" y="388199"/>
                  </a:cubicBezTo>
                  <a:close/>
                  <a:moveTo>
                    <a:pt x="409113" y="527223"/>
                  </a:moveTo>
                  <a:cubicBezTo>
                    <a:pt x="414115" y="530767"/>
                    <a:pt x="420093" y="532673"/>
                    <a:pt x="426223" y="532681"/>
                  </a:cubicBezTo>
                  <a:lnTo>
                    <a:pt x="426299" y="532726"/>
                  </a:lnTo>
                  <a:cubicBezTo>
                    <a:pt x="432507" y="532723"/>
                    <a:pt x="438557" y="530772"/>
                    <a:pt x="443594" y="527144"/>
                  </a:cubicBezTo>
                  <a:cubicBezTo>
                    <a:pt x="448631" y="523516"/>
                    <a:pt x="452400" y="518397"/>
                    <a:pt x="454370" y="512510"/>
                  </a:cubicBezTo>
                  <a:lnTo>
                    <a:pt x="463032" y="485870"/>
                  </a:lnTo>
                  <a:cubicBezTo>
                    <a:pt x="464822" y="480544"/>
                    <a:pt x="467812" y="475702"/>
                    <a:pt x="471770" y="471713"/>
                  </a:cubicBezTo>
                  <a:cubicBezTo>
                    <a:pt x="475729" y="467763"/>
                    <a:pt x="480549" y="464784"/>
                    <a:pt x="485851" y="463006"/>
                  </a:cubicBezTo>
                  <a:lnTo>
                    <a:pt x="513100" y="454146"/>
                  </a:lnTo>
                  <a:cubicBezTo>
                    <a:pt x="517417" y="452621"/>
                    <a:pt x="521323" y="450117"/>
                    <a:pt x="524509" y="446828"/>
                  </a:cubicBezTo>
                  <a:cubicBezTo>
                    <a:pt x="527695" y="443539"/>
                    <a:pt x="530075" y="439556"/>
                    <a:pt x="531462" y="435192"/>
                  </a:cubicBezTo>
                  <a:cubicBezTo>
                    <a:pt x="532848" y="430829"/>
                    <a:pt x="533205" y="426203"/>
                    <a:pt x="532501" y="421677"/>
                  </a:cubicBezTo>
                  <a:cubicBezTo>
                    <a:pt x="531798" y="417153"/>
                    <a:pt x="530055" y="412854"/>
                    <a:pt x="527409" y="409117"/>
                  </a:cubicBezTo>
                  <a:cubicBezTo>
                    <a:pt x="523648" y="403853"/>
                    <a:pt x="518279" y="399953"/>
                    <a:pt x="512110" y="398004"/>
                  </a:cubicBezTo>
                  <a:lnTo>
                    <a:pt x="485364" y="389342"/>
                  </a:lnTo>
                  <a:cubicBezTo>
                    <a:pt x="480048" y="387566"/>
                    <a:pt x="475218" y="384579"/>
                    <a:pt x="471255" y="380615"/>
                  </a:cubicBezTo>
                  <a:cubicBezTo>
                    <a:pt x="467293" y="376653"/>
                    <a:pt x="464304" y="371822"/>
                    <a:pt x="462529" y="366508"/>
                  </a:cubicBezTo>
                  <a:lnTo>
                    <a:pt x="453670" y="339274"/>
                  </a:lnTo>
                  <a:cubicBezTo>
                    <a:pt x="451642" y="333500"/>
                    <a:pt x="447864" y="328503"/>
                    <a:pt x="442862" y="324980"/>
                  </a:cubicBezTo>
                  <a:cubicBezTo>
                    <a:pt x="439092" y="322307"/>
                    <a:pt x="434749" y="320555"/>
                    <a:pt x="430181" y="319862"/>
                  </a:cubicBezTo>
                  <a:cubicBezTo>
                    <a:pt x="425613" y="319170"/>
                    <a:pt x="420945" y="319555"/>
                    <a:pt x="416553" y="320989"/>
                  </a:cubicBezTo>
                  <a:cubicBezTo>
                    <a:pt x="412160" y="322421"/>
                    <a:pt x="408164" y="324863"/>
                    <a:pt x="404885" y="328118"/>
                  </a:cubicBezTo>
                  <a:cubicBezTo>
                    <a:pt x="401605" y="331372"/>
                    <a:pt x="399132" y="335350"/>
                    <a:pt x="397665" y="339731"/>
                  </a:cubicBezTo>
                  <a:lnTo>
                    <a:pt x="388958" y="366478"/>
                  </a:lnTo>
                  <a:cubicBezTo>
                    <a:pt x="387233" y="371711"/>
                    <a:pt x="384336" y="376482"/>
                    <a:pt x="380486" y="380426"/>
                  </a:cubicBezTo>
                  <a:cubicBezTo>
                    <a:pt x="376638" y="384371"/>
                    <a:pt x="371938" y="387383"/>
                    <a:pt x="366747" y="389236"/>
                  </a:cubicBezTo>
                  <a:lnTo>
                    <a:pt x="339483" y="398096"/>
                  </a:lnTo>
                  <a:cubicBezTo>
                    <a:pt x="333668" y="400143"/>
                    <a:pt x="328639" y="403958"/>
                    <a:pt x="325096" y="409003"/>
                  </a:cubicBezTo>
                  <a:cubicBezTo>
                    <a:pt x="321554" y="414049"/>
                    <a:pt x="319677" y="420074"/>
                    <a:pt x="319726" y="426240"/>
                  </a:cubicBezTo>
                  <a:cubicBezTo>
                    <a:pt x="319774" y="432405"/>
                    <a:pt x="321747" y="438399"/>
                    <a:pt x="325367" y="443390"/>
                  </a:cubicBezTo>
                  <a:cubicBezTo>
                    <a:pt x="328989" y="448378"/>
                    <a:pt x="334078" y="452112"/>
                    <a:pt x="339925" y="454070"/>
                  </a:cubicBezTo>
                  <a:lnTo>
                    <a:pt x="366595" y="462747"/>
                  </a:lnTo>
                  <a:cubicBezTo>
                    <a:pt x="371923" y="464525"/>
                    <a:pt x="376762" y="467524"/>
                    <a:pt x="380728" y="471505"/>
                  </a:cubicBezTo>
                  <a:cubicBezTo>
                    <a:pt x="384692" y="475485"/>
                    <a:pt x="387671" y="480335"/>
                    <a:pt x="389429" y="485672"/>
                  </a:cubicBezTo>
                  <a:lnTo>
                    <a:pt x="398289" y="512891"/>
                  </a:lnTo>
                  <a:cubicBezTo>
                    <a:pt x="400329" y="518671"/>
                    <a:pt x="404109" y="523679"/>
                    <a:pt x="409113" y="527223"/>
                  </a:cubicBezTo>
                  <a:close/>
                </a:path>
              </a:pathLst>
            </a:custGeom>
            <a:solidFill>
              <a:schemeClr val="bg1"/>
            </a:solidFill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657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 1.85185E-6 L 0 0.0636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4.16667E-6 1.85185E-6 L -4.16667E-6 0.06366 " pathEditMode="relative" rAng="0" ptsTypes="AA">
                                      <p:cBhvr>
                                        <p:cTn id="21" dur="5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1.45833E-6 1.85185E-6 L 1.45833E-6 0.06366 " pathEditMode="relative" rAng="0" ptsTypes="AA">
                                      <p:cBhvr>
                                        <p:cTn id="33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decel="10000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2.70833E-6 1.85185E-6 L -2.70833E-6 0.06366 " pathEditMode="relative" rAng="0" ptsTypes="AA">
                                      <p:cBhvr>
                                        <p:cTn id="45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21" grpId="0"/>
      <p:bldP spid="22" grpId="0"/>
      <p:bldP spid="23" grpId="0"/>
      <p:bldP spid="3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F2677-E45F-A00A-2F87-A8240FF21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984ED8-65B8-ECD0-F7C0-ED6B6982A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pc="-200"/>
              <a:t>Most performant release yet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520B3F02-4B33-2677-9967-50F48DC7E537}"/>
              </a:ext>
            </a:extLst>
          </p:cNvPr>
          <p:cNvSpPr txBox="1">
            <a:spLocks/>
          </p:cNvSpPr>
          <p:nvPr/>
        </p:nvSpPr>
        <p:spPr>
          <a:xfrm>
            <a:off x="8084512" y="422028"/>
            <a:ext cx="3520748" cy="612648"/>
          </a:xfrm>
          <a:prstGeom prst="roundRect">
            <a:avLst>
              <a:gd name="adj" fmla="val 13670"/>
            </a:avLst>
          </a:prstGeom>
          <a:solidFill>
            <a:srgbClr val="F4F3F5"/>
          </a:solidFill>
          <a:effectLst/>
        </p:spPr>
        <p:txBody>
          <a:bodyPr wrap="square" lIns="0" tIns="0" rIns="0" bIns="0" anchor="ctr" anchorCtr="0">
            <a:noAutofit/>
          </a:bodyPr>
          <a:lstStyle>
            <a:defPPr>
              <a:defRPr lang="en-US"/>
            </a:defPPr>
            <a:lvl1pPr marR="0" lvl="0" indent="0" algn="ctr" defTabSz="91436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600" b="0" i="0" u="none" strike="noStrike" kern="0" cap="none" spc="0" normalizeH="0" baseline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28554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457109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661856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855492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  <a:lvl6pPr marL="2564527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806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083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362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&gt;1000 Performance-related PRs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006CE1-C352-5FF7-C926-F5187FEC7CC6}"/>
              </a:ext>
            </a:extLst>
          </p:cNvPr>
          <p:cNvSpPr txBox="1"/>
          <p:nvPr/>
        </p:nvSpPr>
        <p:spPr>
          <a:xfrm>
            <a:off x="586740" y="6301592"/>
            <a:ext cx="9190495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sng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https://devblogs.microsoft.com/dotnet/performance-improvements-in-net-9/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C3951C-6A3D-60FF-9A6F-3947B20C5899}"/>
              </a:ext>
            </a:extLst>
          </p:cNvPr>
          <p:cNvSpPr txBox="1"/>
          <p:nvPr/>
        </p:nvSpPr>
        <p:spPr>
          <a:xfrm>
            <a:off x="4682917" y="2705990"/>
            <a:ext cx="498338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Bounds Check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472F40-59C1-CE5E-D418-79C7C5DD5740}"/>
              </a:ext>
            </a:extLst>
          </p:cNvPr>
          <p:cNvSpPr txBox="1"/>
          <p:nvPr/>
        </p:nvSpPr>
        <p:spPr>
          <a:xfrm>
            <a:off x="-785518" y="2521317"/>
            <a:ext cx="453030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100000">
                      <a:srgbClr val="FA94A1"/>
                    </a:gs>
                    <a:gs pos="1000">
                      <a:srgbClr val="D502AA"/>
                    </a:gs>
                    <a:gs pos="56000">
                      <a:srgbClr val="E76BC7"/>
                    </a:gs>
                    <a:gs pos="25000">
                      <a:srgbClr val="E566CC"/>
                    </a:gs>
                  </a:gsLst>
                  <a:lin ang="3600000" scaled="0"/>
                  <a:tileRect/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PGO</a:t>
            </a:r>
            <a:endParaRPr kumimoji="0" lang="en-US" sz="1100" b="1" i="0" u="none" strike="noStrike" kern="1200" cap="none" spc="0" normalizeH="0" baseline="0" noProof="0">
              <a:ln w="3175">
                <a:noFill/>
              </a:ln>
              <a:gradFill flip="none" rotWithShape="1">
                <a:gsLst>
                  <a:gs pos="100000">
                    <a:srgbClr val="FA94A1"/>
                  </a:gs>
                  <a:gs pos="1000">
                    <a:srgbClr val="D502AA"/>
                  </a:gs>
                  <a:gs pos="56000">
                    <a:srgbClr val="E76BC7"/>
                  </a:gs>
                  <a:gs pos="25000">
                    <a:srgbClr val="E566CC"/>
                  </a:gs>
                </a:gsLst>
                <a:lin ang="3600000" scaled="0"/>
                <a:tileRect/>
              </a:gra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6DB11B-B4FA-BA18-A751-1FA391352B4B}"/>
              </a:ext>
            </a:extLst>
          </p:cNvPr>
          <p:cNvSpPr txBox="1"/>
          <p:nvPr/>
        </p:nvSpPr>
        <p:spPr>
          <a:xfrm>
            <a:off x="1463775" y="2559282"/>
            <a:ext cx="441241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ARM64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371587-EE7A-569B-B054-6D0ADBEF179C}"/>
              </a:ext>
            </a:extLst>
          </p:cNvPr>
          <p:cNvSpPr txBox="1"/>
          <p:nvPr/>
        </p:nvSpPr>
        <p:spPr>
          <a:xfrm>
            <a:off x="-495139" y="3347456"/>
            <a:ext cx="52597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 w="3175"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Vectorization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6E21F8-C4B1-DDFA-1A99-5D35AAA282B5}"/>
              </a:ext>
            </a:extLst>
          </p:cNvPr>
          <p:cNvSpPr txBox="1"/>
          <p:nvPr/>
        </p:nvSpPr>
        <p:spPr>
          <a:xfrm>
            <a:off x="1479636" y="3725909"/>
            <a:ext cx="498338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 w="3175"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GC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B48E95-C940-936F-16F2-02164E86A092}"/>
              </a:ext>
            </a:extLst>
          </p:cNvPr>
          <p:cNvSpPr txBox="1"/>
          <p:nvPr/>
        </p:nvSpPr>
        <p:spPr>
          <a:xfrm>
            <a:off x="1316566" y="4364013"/>
            <a:ext cx="453030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Reflection</a:t>
            </a:r>
            <a:endParaRPr kumimoji="0" lang="en-US" sz="1100" i="0" u="none" strike="noStrike" kern="1200" cap="none" spc="0" normalizeH="0" baseline="0" noProof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2071BD-A937-145A-6C91-D078CFC505FB}"/>
              </a:ext>
            </a:extLst>
          </p:cNvPr>
          <p:cNvSpPr txBox="1"/>
          <p:nvPr/>
        </p:nvSpPr>
        <p:spPr>
          <a:xfrm>
            <a:off x="-482889" y="4872292"/>
            <a:ext cx="441241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 w="3175"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Loops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01CA8F-3A4C-6B44-6A10-2254E2BFFC2F}"/>
              </a:ext>
            </a:extLst>
          </p:cNvPr>
          <p:cNvSpPr txBox="1"/>
          <p:nvPr/>
        </p:nvSpPr>
        <p:spPr>
          <a:xfrm>
            <a:off x="33069" y="5381157"/>
            <a:ext cx="52597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 w="3175"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Span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055941-AD64-79B2-71DB-7ABFEE3E1FC9}"/>
              </a:ext>
            </a:extLst>
          </p:cNvPr>
          <p:cNvSpPr txBox="1"/>
          <p:nvPr/>
        </p:nvSpPr>
        <p:spPr>
          <a:xfrm>
            <a:off x="3529951" y="2051441"/>
            <a:ext cx="498338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 w="3175"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JIT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A50DA4-F157-C4E6-CF1C-0F2F0F45920D}"/>
              </a:ext>
            </a:extLst>
          </p:cNvPr>
          <p:cNvSpPr txBox="1"/>
          <p:nvPr/>
        </p:nvSpPr>
        <p:spPr>
          <a:xfrm>
            <a:off x="6212154" y="1592764"/>
            <a:ext cx="498338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 w="3175"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Native AOT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FBF31B-6263-3F0F-5C5F-19A6BCD58CCC}"/>
              </a:ext>
            </a:extLst>
          </p:cNvPr>
          <p:cNvSpPr txBox="1"/>
          <p:nvPr/>
        </p:nvSpPr>
        <p:spPr>
          <a:xfrm>
            <a:off x="5742438" y="3452244"/>
            <a:ext cx="453030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 w="3175"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Write Barriers</a:t>
            </a:r>
            <a:endParaRPr kumimoji="0" lang="en-US" sz="1100" b="1" i="0" u="none" strike="noStrike" kern="1200" cap="none" spc="0" normalizeH="0" baseline="0" noProof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B1756C-4FC9-045D-46BD-851B2F66EBB6}"/>
              </a:ext>
            </a:extLst>
          </p:cNvPr>
          <p:cNvSpPr txBox="1"/>
          <p:nvPr/>
        </p:nvSpPr>
        <p:spPr>
          <a:xfrm>
            <a:off x="7016864" y="4414238"/>
            <a:ext cx="441241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 Stack Allocation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D8CF79-B3D8-179F-3604-9951BE8B45D3}"/>
              </a:ext>
            </a:extLst>
          </p:cNvPr>
          <p:cNvSpPr txBox="1"/>
          <p:nvPr/>
        </p:nvSpPr>
        <p:spPr>
          <a:xfrm>
            <a:off x="2747836" y="5665360"/>
            <a:ext cx="52597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 w="3175"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Inlining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DDA520-AD99-ECE4-CEB9-1B0620E78DD7}"/>
              </a:ext>
            </a:extLst>
          </p:cNvPr>
          <p:cNvSpPr txBox="1"/>
          <p:nvPr/>
        </p:nvSpPr>
        <p:spPr>
          <a:xfrm>
            <a:off x="3631419" y="4211613"/>
            <a:ext cx="453030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 w="3175"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Threading</a:t>
            </a:r>
            <a:endParaRPr kumimoji="0" lang="en-US" sz="1100" b="1" i="0" u="none" strike="noStrike" kern="1200" cap="none" spc="0" normalizeH="0" baseline="0" noProof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4FFFAD-5399-CB6D-FCAD-127D58366178}"/>
              </a:ext>
            </a:extLst>
          </p:cNvPr>
          <p:cNvSpPr txBox="1"/>
          <p:nvPr/>
        </p:nvSpPr>
        <p:spPr>
          <a:xfrm>
            <a:off x="7917257" y="5192523"/>
            <a:ext cx="441241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err="1">
                <a:ln w="3175"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Numerics</a:t>
            </a:r>
            <a:endParaRPr kumimoji="0" lang="en-US" sz="2800" b="1" i="0" u="none" strike="noStrike" kern="1200" cap="none" spc="0" normalizeH="0" baseline="0" noProof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FBD8C5-B2C3-DE55-41A3-F5343829C181}"/>
              </a:ext>
            </a:extLst>
          </p:cNvPr>
          <p:cNvSpPr txBox="1"/>
          <p:nvPr/>
        </p:nvSpPr>
        <p:spPr>
          <a:xfrm>
            <a:off x="7413770" y="2992757"/>
            <a:ext cx="498338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 w="3175"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ARM SVE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EA1C091-8BB2-DE41-D978-DC03729D658F}"/>
              </a:ext>
            </a:extLst>
          </p:cNvPr>
          <p:cNvSpPr txBox="1"/>
          <p:nvPr/>
        </p:nvSpPr>
        <p:spPr>
          <a:xfrm>
            <a:off x="8007592" y="2235216"/>
            <a:ext cx="453030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 w="3175"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Compression</a:t>
            </a:r>
            <a:endParaRPr kumimoji="0" lang="en-US" sz="1100" b="1" i="0" u="none" strike="noStrike" kern="1200" cap="none" spc="0" normalizeH="0" baseline="0" noProof="0">
              <a:ln w="3175">
                <a:noFill/>
              </a:ln>
              <a:solidFill>
                <a:schemeClr val="accent3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B9104BB-DD4E-27C4-1EC7-319705963E61}"/>
              </a:ext>
            </a:extLst>
          </p:cNvPr>
          <p:cNvSpPr txBox="1"/>
          <p:nvPr/>
        </p:nvSpPr>
        <p:spPr>
          <a:xfrm>
            <a:off x="2864843" y="3133740"/>
            <a:ext cx="441241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 w="3175"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Cryptography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4312600-776F-B1AF-C555-B3CB4EAEA504}"/>
              </a:ext>
            </a:extLst>
          </p:cNvPr>
          <p:cNvSpPr txBox="1"/>
          <p:nvPr/>
        </p:nvSpPr>
        <p:spPr>
          <a:xfrm>
            <a:off x="5807529" y="5831353"/>
            <a:ext cx="52597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Networking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648543D-D8CA-040B-669C-25F9613D6057}"/>
              </a:ext>
            </a:extLst>
          </p:cNvPr>
          <p:cNvSpPr txBox="1"/>
          <p:nvPr/>
        </p:nvSpPr>
        <p:spPr>
          <a:xfrm>
            <a:off x="586739" y="1717832"/>
            <a:ext cx="148772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spc="-50">
                <a:solidFill>
                  <a:schemeClr val="bg1"/>
                </a:solidFill>
                <a:latin typeface="Open Sans"/>
                <a:ea typeface="Open Sans" panose="020B0606030504020204" pitchFamily="34" charset="0"/>
                <a:cs typeface="Space Grotesk Medium" pitchFamily="2" charset="0"/>
              </a:rPr>
              <a:t>JSON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3E05E60-5623-3486-61F7-3522CBC8E0EC}"/>
              </a:ext>
            </a:extLst>
          </p:cNvPr>
          <p:cNvSpPr txBox="1"/>
          <p:nvPr/>
        </p:nvSpPr>
        <p:spPr>
          <a:xfrm>
            <a:off x="4655316" y="5164540"/>
            <a:ext cx="441241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 w="3175"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Diagnostics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34EAC8-0305-8928-89C0-4C5D94F34030}"/>
              </a:ext>
            </a:extLst>
          </p:cNvPr>
          <p:cNvSpPr txBox="1"/>
          <p:nvPr/>
        </p:nvSpPr>
        <p:spPr>
          <a:xfrm>
            <a:off x="1672850" y="5136276"/>
            <a:ext cx="498338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 w="3175"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LINQ</a:t>
            </a:r>
          </a:p>
        </p:txBody>
      </p:sp>
    </p:spTree>
    <p:extLst>
      <p:ext uri="{BB962C8B-B14F-4D97-AF65-F5344CB8AC3E}">
        <p14:creationId xmlns:p14="http://schemas.microsoft.com/office/powerpoint/2010/main" val="15628942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8148E-6 L 0 0.0347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38778E-17 L -1.875E-6 0.03472 " pathEditMode="relative" rAng="0" ptsTypes="AA">
                                      <p:cBhvr>
                                        <p:cTn id="15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.04606 L -1.45833E-6 4.07407E-6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4607 L -4.16667E-6 -4.07407E-6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4606 L -1.66667E-6 3.7037E-7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0.04607 L 2.77556E-17 -4.44444E-6 " pathEditMode="relative" rAng="0" ptsTypes="AA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.04606 L -1.04167E-6 2.96296E-6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7 L 0 -2.59259E-6 " pathEditMode="relative" rAng="0" ptsTypes="AA">
                                      <p:cBhvr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.04606 L 3.95833E-6 1.85185E-6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.04607 L 6.25E-7 -2.22222E-6 " pathEditMode="relative" rAng="0" ptsTypes="AA">
                                      <p:cBhvr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.04606 L -2.08333E-7 4.44444E-6 " pathEditMode="relative" rAng="0" ptsTypes="AA">
                                      <p:cBhvr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0.04606 L -2.08333E-6 2.59259E-6 " pathEditMode="relative" rAng="0" ptsTypes="AA">
                                      <p:cBhvr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.04607 L -8.33333E-7 -2.22222E-6 " pathEditMode="relative" rAng="0" ptsTypes="AA">
                                      <p:cBhvr>
                                        <p:cTn id="8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.04606 L -4.16667E-7 1.11022E-16 " pathEditMode="relative" rAng="0" ptsTypes="AA">
                                      <p:cBhvr>
                                        <p:cTn id="9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.04606 L 4.375E-6 2.59259E-6 " pathEditMode="relative" rAng="0" ptsTypes="AA">
                                      <p:cBhvr>
                                        <p:cTn id="9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.04607 L -3.75E-6 -3.7037E-7 " pathEditMode="relative" rAng="0" ptsTypes="AA">
                                      <p:cBhvr>
                                        <p:cTn id="10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8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4606 L 1.45833E-6 4.07407E-6 " pathEditMode="relative" rAng="0" ptsTypes="AA">
                                      <p:cBhvr>
                                        <p:cTn id="10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900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.04607 L 2.08333E-7 -4.07407E-6 " pathEditMode="relative" rAng="0" ptsTypes="AA">
                                      <p:cBhvr>
                                        <p:cTn id="1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95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.04606 L 1.875E-6 4.07407E-6 " pathEditMode="relative" rAng="0" ptsTypes="AA">
                                      <p:cBhvr>
                                        <p:cTn id="1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.04607 L 4.58333E-6 -4.44444E-6 " pathEditMode="relative" rAng="0" ptsTypes="AA">
                                      <p:cBhvr>
                                        <p:cTn id="1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0.04607 L 2.70833E-6 -2.96296E-6 " pathEditMode="relative" rAng="0" ptsTypes="AA">
                                      <p:cBhvr>
                                        <p:cTn id="1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.04607 L -4.58333E-6 -4.44444E-6 " pathEditMode="relative" rAng="0" ptsTypes="AA">
                                      <p:cBhvr>
                                        <p:cTn id="1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15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.04607 L -4.16667E-7 -7.40741E-7 " pathEditMode="relative" rAng="0" ptsTypes="AA">
                                      <p:cBhvr>
                                        <p:cTn id="1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.04607 L 3.54167E-6 -4.07407E-6 " pathEditMode="relative" rAng="0" ptsTypes="AA">
                                      <p:cBhvr>
                                        <p:cTn id="1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 animBg="1"/>
      <p:bldP spid="7" grpId="1" animBg="1"/>
      <p:bldP spid="10" grpId="0"/>
      <p:bldP spid="15" grpId="0"/>
      <p:bldP spid="15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  <p:bldP spid="38" grpId="0"/>
      <p:bldP spid="38" grpId="1"/>
      <p:bldP spid="39" grpId="0"/>
      <p:bldP spid="39" grpId="1"/>
      <p:bldP spid="40" grpId="0"/>
      <p:bldP spid="40" grpId="1"/>
      <p:bldP spid="41" grpId="0"/>
      <p:bldP spid="4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CE5F5-18FF-4563-5814-B1A50AE20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240331-BAA4-44DD-4BE9-30A7331792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05"/>
          <a:stretch/>
        </p:blipFill>
        <p:spPr>
          <a:xfrm>
            <a:off x="6583879" y="0"/>
            <a:ext cx="5607937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48EA78-8E49-FDC7-2ED0-955CEFDD8AE0}"/>
              </a:ext>
            </a:extLst>
          </p:cNvPr>
          <p:cNvSpPr txBox="1"/>
          <p:nvPr/>
        </p:nvSpPr>
        <p:spPr>
          <a:xfrm>
            <a:off x="831808" y="708942"/>
            <a:ext cx="498338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100000">
                      <a:srgbClr val="FA94A1"/>
                    </a:gs>
                    <a:gs pos="1000">
                      <a:srgbClr val="D502AA"/>
                    </a:gs>
                    <a:gs pos="56000">
                      <a:srgbClr val="E76BC7"/>
                    </a:gs>
                    <a:gs pos="25000">
                      <a:srgbClr val="E566CC"/>
                    </a:gs>
                  </a:gsLst>
                  <a:lin ang="3600000" scaled="0"/>
                  <a:tileRect/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Aspire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2B7B6-9C67-5284-611A-27DB4868944E}"/>
              </a:ext>
            </a:extLst>
          </p:cNvPr>
          <p:cNvSpPr txBox="1"/>
          <p:nvPr/>
        </p:nvSpPr>
        <p:spPr>
          <a:xfrm>
            <a:off x="831808" y="1853845"/>
            <a:ext cx="453030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100000">
                      <a:srgbClr val="FA94A1"/>
                    </a:gs>
                    <a:gs pos="1000">
                      <a:srgbClr val="D502AA"/>
                    </a:gs>
                    <a:gs pos="56000">
                      <a:srgbClr val="E76BC7"/>
                    </a:gs>
                    <a:gs pos="25000">
                      <a:srgbClr val="E566CC"/>
                    </a:gs>
                  </a:gsLst>
                  <a:lin ang="3600000" scaled="0"/>
                  <a:tileRect/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 + .NET</a:t>
            </a:r>
            <a:endParaRPr kumimoji="0" lang="en-US" sz="2800" b="1" i="0" u="none" strike="noStrike" kern="1200" cap="none" spc="0" normalizeH="0" baseline="0" noProof="0">
              <a:ln w="3175">
                <a:noFill/>
              </a:ln>
              <a:gradFill flip="none" rotWithShape="1">
                <a:gsLst>
                  <a:gs pos="100000">
                    <a:srgbClr val="FA94A1"/>
                  </a:gs>
                  <a:gs pos="1000">
                    <a:srgbClr val="D502AA"/>
                  </a:gs>
                  <a:gs pos="56000">
                    <a:srgbClr val="E76BC7"/>
                  </a:gs>
                  <a:gs pos="25000">
                    <a:srgbClr val="E566CC"/>
                  </a:gs>
                </a:gsLst>
                <a:lin ang="3600000" scaled="0"/>
                <a:tileRect/>
              </a:gra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09BEAB-1CD7-89DF-4452-88F676609522}"/>
              </a:ext>
            </a:extLst>
          </p:cNvPr>
          <p:cNvSpPr txBox="1"/>
          <p:nvPr/>
        </p:nvSpPr>
        <p:spPr>
          <a:xfrm>
            <a:off x="831808" y="2998748"/>
            <a:ext cx="441241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100000">
                      <a:srgbClr val="FA94A1"/>
                    </a:gs>
                    <a:gs pos="1000">
                      <a:srgbClr val="D502AA"/>
                    </a:gs>
                    <a:gs pos="56000">
                      <a:srgbClr val="E76BC7"/>
                    </a:gs>
                    <a:gs pos="25000">
                      <a:srgbClr val="E566CC"/>
                    </a:gs>
                  </a:gsLst>
                  <a:lin ang="3600000" scaled="0"/>
                  <a:tileRect/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MAUI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D57C6A-E654-3343-3B10-88517236BDBD}"/>
              </a:ext>
            </a:extLst>
          </p:cNvPr>
          <p:cNvSpPr txBox="1"/>
          <p:nvPr/>
        </p:nvSpPr>
        <p:spPr>
          <a:xfrm>
            <a:off x="831808" y="4143651"/>
            <a:ext cx="525975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100000">
                      <a:srgbClr val="FA94A1"/>
                    </a:gs>
                    <a:gs pos="1000">
                      <a:srgbClr val="D502AA"/>
                    </a:gs>
                    <a:gs pos="56000">
                      <a:srgbClr val="E76BC7"/>
                    </a:gs>
                    <a:gs pos="25000">
                      <a:srgbClr val="E566CC"/>
                    </a:gs>
                  </a:gsLst>
                  <a:lin ang="3600000" scaled="0"/>
                  <a:tileRect/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ASP.NET Core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CA1629-F4C2-93AA-4FC3-A577DE5A38B7}"/>
              </a:ext>
            </a:extLst>
          </p:cNvPr>
          <p:cNvSpPr txBox="1"/>
          <p:nvPr/>
        </p:nvSpPr>
        <p:spPr>
          <a:xfrm>
            <a:off x="831808" y="5288555"/>
            <a:ext cx="877824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100000">
                      <a:srgbClr val="FA94A1"/>
                    </a:gs>
                    <a:gs pos="1000">
                      <a:srgbClr val="D502AA"/>
                    </a:gs>
                    <a:gs pos="56000">
                      <a:srgbClr val="E76BC7"/>
                    </a:gs>
                    <a:gs pos="25000">
                      <a:srgbClr val="E566CC"/>
                    </a:gs>
                  </a:gsLst>
                  <a:lin ang="3600000" scaled="0"/>
                  <a:tileRect/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Developer Productivity</a:t>
            </a:r>
          </a:p>
        </p:txBody>
      </p:sp>
    </p:spTree>
    <p:extLst>
      <p:ext uri="{BB962C8B-B14F-4D97-AF65-F5344CB8AC3E}">
        <p14:creationId xmlns:p14="http://schemas.microsoft.com/office/powerpoint/2010/main" val="32508436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85185E-6 L 0.02994 -1.85185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85185E-6 L 0.02994 -1.85185E-6 " pathEditMode="relative" rAng="0" ptsTypes="AA">
                                      <p:cBhvr>
                                        <p:cTn id="15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85185E-6 L 0.02994 -1.85185E-6 " pathEditMode="relative" rAng="0" ptsTypes="AA">
                                      <p:cBhvr>
                                        <p:cTn id="21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85185E-6 L 0.02994 -1.85185E-6 " pathEditMode="relative" rAng="0" ptsTypes="AA">
                                      <p:cBhvr>
                                        <p:cTn id="27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85185E-6 L 0.02994 -1.85185E-6 " pathEditMode="relative" rAng="0" ptsTypes="AA">
                                      <p:cBhvr>
                                        <p:cTn id="33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D86EB23-DA1C-7A54-0D8E-3F32F6B8E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10514A9-70B5-1B82-28BA-B6FB337D3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5287"/>
            <a:ext cx="10515600" cy="1867426"/>
          </a:xfrm>
        </p:spPr>
        <p:txBody>
          <a:bodyPr anchor="ctr">
            <a:noAutofit/>
          </a:bodyPr>
          <a:lstStyle/>
          <a:p>
            <a:pPr algn="ctr"/>
            <a:r>
              <a:rPr lang="en-US" sz="6000"/>
              <a:t>Biggest release </a:t>
            </a:r>
            <a:br>
              <a:rPr lang="en-US" sz="6000"/>
            </a:br>
            <a:r>
              <a:rPr lang="en-US" sz="6000"/>
              <a:t>of</a:t>
            </a:r>
            <a:r>
              <a:rPr lang="en-US" sz="6000">
                <a:gradFill>
                  <a:gsLst>
                    <a:gs pos="25000">
                      <a:srgbClr val="4508D9"/>
                    </a:gs>
                    <a:gs pos="100000">
                      <a:srgbClr val="3803DB"/>
                    </a:gs>
                    <a:gs pos="2000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</a:rPr>
              <a:t> </a:t>
            </a:r>
            <a:r>
              <a:rPr lang="en-US" sz="6000">
                <a:gradFill flip="none" rotWithShape="1">
                  <a:gsLst>
                    <a:gs pos="100000">
                      <a:srgbClr val="FA94A1"/>
                    </a:gs>
                    <a:gs pos="1000">
                      <a:srgbClr val="D502AA"/>
                    </a:gs>
                    <a:gs pos="56000">
                      <a:srgbClr val="E76BC7"/>
                    </a:gs>
                    <a:gs pos="25000">
                      <a:srgbClr val="E566CC"/>
                    </a:gs>
                  </a:gsLst>
                  <a:lin ang="3600000" scaled="0"/>
                  <a:tileRect/>
                </a:gradFill>
              </a:rPr>
              <a:t>.NET </a:t>
            </a:r>
            <a:r>
              <a:rPr lang="en-US" sz="6000"/>
              <a:t>yet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C9728B-B892-689A-8DC4-CA3A9E37D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8064381">
            <a:off x="291219" y="395491"/>
            <a:ext cx="3003776" cy="30251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434C38-8CCC-60D5-3C9A-A3BE60D0E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8790303">
            <a:off x="3032271" y="266640"/>
            <a:ext cx="919017" cy="91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0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636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CAFFD-320F-F61B-FAF3-7D76E230D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9CA0B-EEE9-37B1-C227-13DE03930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1068" y="1404445"/>
            <a:ext cx="5069865" cy="615553"/>
          </a:xfrm>
        </p:spPr>
        <p:txBody>
          <a:bodyPr/>
          <a:lstStyle/>
          <a:p>
            <a:r>
              <a:rPr lang="en-US"/>
              <a:t>.NET 9 Community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33C87-F37B-C15A-E65A-2D65F14EC0C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FA03A2-021A-C05A-5CA6-A7825FEBF0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C85DB4D-7856-4FD6-58E6-3E8777EC57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1DC267F-52B2-4E0C-B328-4B054F177F2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6D0D81-4348-A481-7BE7-4F56E5DC606A}"/>
              </a:ext>
            </a:extLst>
          </p:cNvPr>
          <p:cNvGrpSpPr/>
          <p:nvPr/>
        </p:nvGrpSpPr>
        <p:grpSpPr>
          <a:xfrm>
            <a:off x="1366508" y="2449816"/>
            <a:ext cx="4389120" cy="2255822"/>
            <a:chOff x="858375" y="2252568"/>
            <a:chExt cx="4464784" cy="2446433"/>
          </a:xfrm>
        </p:grpSpPr>
        <p:sp>
          <p:nvSpPr>
            <p:cNvPr id="8" name="Rounded Rectangle 21">
              <a:extLst>
                <a:ext uri="{FF2B5EF4-FFF2-40B4-BE49-F238E27FC236}">
                  <a16:creationId xmlns:a16="http://schemas.microsoft.com/office/drawing/2014/main" id="{E8EF90FD-E7F1-D1AE-94F1-1B452C22A566}"/>
                </a:ext>
              </a:extLst>
            </p:cNvPr>
            <p:cNvSpPr/>
            <p:nvPr/>
          </p:nvSpPr>
          <p:spPr>
            <a:xfrm>
              <a:off x="858375" y="2252568"/>
              <a:ext cx="4464784" cy="2446433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0" rIns="0" bIns="0" anchor="t" anchorCtr="0"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9" name="Text Placeholder 1">
              <a:extLst>
                <a:ext uri="{FF2B5EF4-FFF2-40B4-BE49-F238E27FC236}">
                  <a16:creationId xmlns:a16="http://schemas.microsoft.com/office/drawing/2014/main" id="{FFC6B644-9F48-4494-D447-DA3D55D48DEB}"/>
                </a:ext>
              </a:extLst>
            </p:cNvPr>
            <p:cNvSpPr txBox="1">
              <a:spLocks/>
            </p:cNvSpPr>
            <p:nvPr/>
          </p:nvSpPr>
          <p:spPr>
            <a:xfrm>
              <a:off x="1990748" y="2858768"/>
              <a:ext cx="2200039" cy="1081456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800" kern="1200">
                  <a:solidFill>
                    <a:schemeClr val="accent2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4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797999" fontAlgn="base">
                <a:spcBef>
                  <a:spcPct val="0"/>
                </a:spcBef>
                <a:spcAft>
                  <a:spcPct val="0"/>
                </a:spcAft>
                <a:tabLst>
                  <a:tab pos="920876" algn="l"/>
                </a:tabLst>
                <a:defRPr/>
              </a:pPr>
              <a:r>
                <a:rPr lang="en-US" sz="7200" b="1" spc="-50">
                  <a:ln w="3175">
                    <a:noFill/>
                  </a:ln>
                  <a:gradFill>
                    <a:gsLst>
                      <a:gs pos="85000">
                        <a:srgbClr val="6C1CB2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&gt;26k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08FEB0-2895-9BEB-EEA8-42D4DD46D3ED}"/>
                </a:ext>
              </a:extLst>
            </p:cNvPr>
            <p:cNvSpPr txBox="1"/>
            <p:nvPr/>
          </p:nvSpPr>
          <p:spPr>
            <a:xfrm>
              <a:off x="1403286" y="3803723"/>
              <a:ext cx="337496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/>
                  <a:ea typeface="Open Sans" panose="020B0606030504020204" pitchFamily="34" charset="0"/>
                  <a:cs typeface="Space Grotesk Medium" pitchFamily="2" charset="0"/>
                </a:rPr>
                <a:t>Contributions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50C7076-3A4F-290B-8179-3A7B15F06355}"/>
              </a:ext>
            </a:extLst>
          </p:cNvPr>
          <p:cNvGrpSpPr/>
          <p:nvPr/>
        </p:nvGrpSpPr>
        <p:grpSpPr>
          <a:xfrm>
            <a:off x="6274131" y="2449816"/>
            <a:ext cx="4389120" cy="2255822"/>
            <a:chOff x="6286500" y="2252568"/>
            <a:chExt cx="4464784" cy="2446433"/>
          </a:xfrm>
        </p:grpSpPr>
        <p:sp>
          <p:nvSpPr>
            <p:cNvPr id="12" name="Rounded Rectangle 21">
              <a:extLst>
                <a:ext uri="{FF2B5EF4-FFF2-40B4-BE49-F238E27FC236}">
                  <a16:creationId xmlns:a16="http://schemas.microsoft.com/office/drawing/2014/main" id="{36958538-B4A6-F7C5-D612-F0B191BD8509}"/>
                </a:ext>
              </a:extLst>
            </p:cNvPr>
            <p:cNvSpPr/>
            <p:nvPr/>
          </p:nvSpPr>
          <p:spPr>
            <a:xfrm>
              <a:off x="6286500" y="2252568"/>
              <a:ext cx="4464784" cy="2446433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0" rIns="0" bIns="0" anchor="t" anchorCtr="0"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13" name="Text Placeholder 1">
              <a:extLst>
                <a:ext uri="{FF2B5EF4-FFF2-40B4-BE49-F238E27FC236}">
                  <a16:creationId xmlns:a16="http://schemas.microsoft.com/office/drawing/2014/main" id="{6981BD50-5EF2-4ACC-E3EB-EAC4B3D8A228}"/>
                </a:ext>
              </a:extLst>
            </p:cNvPr>
            <p:cNvSpPr txBox="1">
              <a:spLocks/>
            </p:cNvSpPr>
            <p:nvPr/>
          </p:nvSpPr>
          <p:spPr>
            <a:xfrm>
              <a:off x="7418873" y="2858768"/>
              <a:ext cx="2200039" cy="1081456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800" kern="1200">
                  <a:solidFill>
                    <a:schemeClr val="accent2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4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lvl="0" algn="ctr" defTabSz="797999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tabLst>
                  <a:tab pos="920876" algn="l"/>
                </a:tabLst>
                <a:defRPr/>
              </a:pPr>
              <a:r>
                <a:rPr lang="en-US" sz="7200" b="1" spc="-50">
                  <a:ln w="3175">
                    <a:noFill/>
                  </a:ln>
                  <a:gradFill>
                    <a:gsLst>
                      <a:gs pos="85000">
                        <a:srgbClr val="6C1CB2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&gt;9k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86D98C6-77A8-99AC-6F83-3092BAE917C0}"/>
                </a:ext>
              </a:extLst>
            </p:cNvPr>
            <p:cNvSpPr txBox="1"/>
            <p:nvPr/>
          </p:nvSpPr>
          <p:spPr>
            <a:xfrm>
              <a:off x="6831411" y="3803723"/>
              <a:ext cx="337496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/>
                  <a:ea typeface="Open Sans" panose="020B0606030504020204" pitchFamily="34" charset="0"/>
                  <a:cs typeface="Space Grotesk Medium" pitchFamily="2" charset="0"/>
                </a:rPr>
                <a:t>Community members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96293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07407E-6 L 1.04167E-6 0.0636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91667E-6 -4.07407E-6 L -2.91667E-6 0.0636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squares of different colors with Bubblegum Alley in the background&#10;&#10;Description automatically generated">
            <a:extLst>
              <a:ext uri="{FF2B5EF4-FFF2-40B4-BE49-F238E27FC236}">
                <a16:creationId xmlns:a16="http://schemas.microsoft.com/office/drawing/2014/main" id="{D6E73E21-DC9B-DAAC-02C4-AC603C751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C74DC4EB-A000-626D-BD28-AA3DADDFA7E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1019" y="-39542"/>
            <a:ext cx="12187381" cy="689754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00466EB-A7D1-55F4-A3C5-1823E8D6C393}"/>
              </a:ext>
            </a:extLst>
          </p:cNvPr>
          <p:cNvSpPr/>
          <p:nvPr/>
        </p:nvSpPr>
        <p:spPr>
          <a:xfrm>
            <a:off x="229938" y="2935145"/>
            <a:ext cx="11732124" cy="127338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092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9200" b="1" spc="-15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 You!</a:t>
            </a:r>
            <a:endParaRPr lang="en-US" sz="920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9816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28D39-11FA-BB4C-700B-25044B572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39740-45DC-CE5D-C2F8-14C7B2CD7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/>
              <a:t>Best way to build apps</a:t>
            </a:r>
          </a:p>
        </p:txBody>
      </p:sp>
      <p:sp>
        <p:nvSpPr>
          <p:cNvPr id="5" name="Rounded Rectangle 21">
            <a:extLst>
              <a:ext uri="{FF2B5EF4-FFF2-40B4-BE49-F238E27FC236}">
                <a16:creationId xmlns:a16="http://schemas.microsoft.com/office/drawing/2014/main" id="{1A1ED69B-94B3-0683-17CB-0A1F3E2CB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664620" y="1260377"/>
            <a:ext cx="8940640" cy="5029200"/>
          </a:xfrm>
          <a:prstGeom prst="roundRect">
            <a:avLst>
              <a:gd name="adj" fmla="val 3900"/>
            </a:avLst>
          </a:prstGeom>
          <a:solidFill>
            <a:srgbClr val="F4F3F5"/>
          </a:solidFill>
          <a:effectLst/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BC3A05-1FAC-4C18-F57A-EBEA8A2A8E15}"/>
              </a:ext>
            </a:extLst>
          </p:cNvPr>
          <p:cNvSpPr txBox="1"/>
          <p:nvPr/>
        </p:nvSpPr>
        <p:spPr>
          <a:xfrm>
            <a:off x="9478692" y="4206670"/>
            <a:ext cx="1828800" cy="18004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Modernization</a:t>
            </a:r>
          </a:p>
        </p:txBody>
      </p:sp>
      <p:sp>
        <p:nvSpPr>
          <p:cNvPr id="7" name="Graphic 35">
            <a:extLst>
              <a:ext uri="{FF2B5EF4-FFF2-40B4-BE49-F238E27FC236}">
                <a16:creationId xmlns:a16="http://schemas.microsoft.com/office/drawing/2014/main" id="{3370B07C-E587-959F-28EB-9263C213B44C}"/>
              </a:ext>
            </a:extLst>
          </p:cNvPr>
          <p:cNvSpPr/>
          <p:nvPr/>
        </p:nvSpPr>
        <p:spPr>
          <a:xfrm>
            <a:off x="10046419" y="3456354"/>
            <a:ext cx="693347" cy="565621"/>
          </a:xfrm>
          <a:custGeom>
            <a:avLst/>
            <a:gdLst>
              <a:gd name="connsiteX0" fmla="*/ 184995 w 361960"/>
              <a:gd name="connsiteY0" fmla="*/ 3003 h 295281"/>
              <a:gd name="connsiteX1" fmla="*/ 356445 w 361960"/>
              <a:gd name="connsiteY1" fmla="*/ 136353 h 295281"/>
              <a:gd name="connsiteX2" fmla="*/ 358950 w 361960"/>
              <a:gd name="connsiteY2" fmla="*/ 156403 h 295281"/>
              <a:gd name="connsiteX3" fmla="*/ 356445 w 361960"/>
              <a:gd name="connsiteY3" fmla="*/ 158908 h 295281"/>
              <a:gd name="connsiteX4" fmla="*/ 184976 w 361960"/>
              <a:gd name="connsiteY4" fmla="*/ 292258 h 295281"/>
              <a:gd name="connsiteX5" fmla="*/ 164927 w 361960"/>
              <a:gd name="connsiteY5" fmla="*/ 289736 h 295281"/>
              <a:gd name="connsiteX6" fmla="*/ 161925 w 361960"/>
              <a:gd name="connsiteY6" fmla="*/ 280980 h 295281"/>
              <a:gd name="connsiteX7" fmla="*/ 161925 w 361960"/>
              <a:gd name="connsiteY7" fmla="*/ 184264 h 295281"/>
              <a:gd name="connsiteX8" fmla="*/ 23051 w 361960"/>
              <a:gd name="connsiteY8" fmla="*/ 292277 h 295281"/>
              <a:gd name="connsiteX9" fmla="*/ 3003 w 361960"/>
              <a:gd name="connsiteY9" fmla="*/ 289755 h 295281"/>
              <a:gd name="connsiteX10" fmla="*/ 0 w 361960"/>
              <a:gd name="connsiteY10" fmla="*/ 280980 h 295281"/>
              <a:gd name="connsiteX11" fmla="*/ 19 w 361960"/>
              <a:gd name="connsiteY11" fmla="*/ 14280 h 295281"/>
              <a:gd name="connsiteX12" fmla="*/ 14314 w 361960"/>
              <a:gd name="connsiteY12" fmla="*/ 0 h 295281"/>
              <a:gd name="connsiteX13" fmla="*/ 23070 w 361960"/>
              <a:gd name="connsiteY13" fmla="*/ 3003 h 295281"/>
              <a:gd name="connsiteX14" fmla="*/ 161906 w 361960"/>
              <a:gd name="connsiteY14" fmla="*/ 110997 h 295281"/>
              <a:gd name="connsiteX15" fmla="*/ 161944 w 361960"/>
              <a:gd name="connsiteY15" fmla="*/ 14280 h 295281"/>
              <a:gd name="connsiteX16" fmla="*/ 176239 w 361960"/>
              <a:gd name="connsiteY16" fmla="*/ 0 h 295281"/>
              <a:gd name="connsiteX17" fmla="*/ 184995 w 361960"/>
              <a:gd name="connsiteY17" fmla="*/ 3003 h 295281"/>
              <a:gd name="connsiteX18" fmla="*/ 190519 w 361960"/>
              <a:gd name="connsiteY18" fmla="*/ 43503 h 295281"/>
              <a:gd name="connsiteX19" fmla="*/ 190500 w 361960"/>
              <a:gd name="connsiteY19" fmla="*/ 251777 h 295281"/>
              <a:gd name="connsiteX20" fmla="*/ 324422 w 361960"/>
              <a:gd name="connsiteY20" fmla="*/ 147630 h 295281"/>
              <a:gd name="connsiteX21" fmla="*/ 190500 w 361960"/>
              <a:gd name="connsiteY21" fmla="*/ 43503 h 295281"/>
              <a:gd name="connsiteX22" fmla="*/ 28594 w 361960"/>
              <a:gd name="connsiteY22" fmla="*/ 43503 h 295281"/>
              <a:gd name="connsiteX23" fmla="*/ 28575 w 361960"/>
              <a:gd name="connsiteY23" fmla="*/ 251777 h 295281"/>
              <a:gd name="connsiteX24" fmla="*/ 161925 w 361960"/>
              <a:gd name="connsiteY24" fmla="*/ 148069 h 295281"/>
              <a:gd name="connsiteX25" fmla="*/ 161925 w 361960"/>
              <a:gd name="connsiteY25" fmla="*/ 147192 h 295281"/>
              <a:gd name="connsiteX26" fmla="*/ 28575 w 361960"/>
              <a:gd name="connsiteY26" fmla="*/ 43503 h 295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1960" h="295281">
                <a:moveTo>
                  <a:pt x="184995" y="3003"/>
                </a:moveTo>
                <a:lnTo>
                  <a:pt x="356445" y="136353"/>
                </a:lnTo>
                <a:cubicBezTo>
                  <a:pt x="362674" y="141197"/>
                  <a:pt x="363794" y="150174"/>
                  <a:pt x="358950" y="156403"/>
                </a:cubicBezTo>
                <a:cubicBezTo>
                  <a:pt x="358222" y="157338"/>
                  <a:pt x="357380" y="158180"/>
                  <a:pt x="356445" y="158908"/>
                </a:cubicBezTo>
                <a:lnTo>
                  <a:pt x="184976" y="292258"/>
                </a:lnTo>
                <a:cubicBezTo>
                  <a:pt x="178742" y="297099"/>
                  <a:pt x="169768" y="295969"/>
                  <a:pt x="164927" y="289736"/>
                </a:cubicBezTo>
                <a:cubicBezTo>
                  <a:pt x="162982" y="287233"/>
                  <a:pt x="161927" y="284152"/>
                  <a:pt x="161925" y="280980"/>
                </a:cubicBezTo>
                <a:lnTo>
                  <a:pt x="161925" y="184264"/>
                </a:lnTo>
                <a:lnTo>
                  <a:pt x="23051" y="292277"/>
                </a:lnTo>
                <a:cubicBezTo>
                  <a:pt x="16818" y="297118"/>
                  <a:pt x="7843" y="295988"/>
                  <a:pt x="3003" y="289755"/>
                </a:cubicBezTo>
                <a:cubicBezTo>
                  <a:pt x="1054" y="287246"/>
                  <a:pt x="-3" y="284158"/>
                  <a:pt x="0" y="280980"/>
                </a:cubicBezTo>
                <a:lnTo>
                  <a:pt x="19" y="14280"/>
                </a:lnTo>
                <a:cubicBezTo>
                  <a:pt x="23" y="6390"/>
                  <a:pt x="6423" y="-4"/>
                  <a:pt x="14314" y="0"/>
                </a:cubicBezTo>
                <a:cubicBezTo>
                  <a:pt x="17485" y="2"/>
                  <a:pt x="20565" y="1058"/>
                  <a:pt x="23070" y="3003"/>
                </a:cubicBezTo>
                <a:lnTo>
                  <a:pt x="161906" y="110997"/>
                </a:lnTo>
                <a:lnTo>
                  <a:pt x="161944" y="14280"/>
                </a:lnTo>
                <a:cubicBezTo>
                  <a:pt x="161948" y="6390"/>
                  <a:pt x="168349" y="-4"/>
                  <a:pt x="176239" y="0"/>
                </a:cubicBezTo>
                <a:cubicBezTo>
                  <a:pt x="179409" y="2"/>
                  <a:pt x="182489" y="1058"/>
                  <a:pt x="184995" y="3003"/>
                </a:cubicBezTo>
                <a:close/>
                <a:moveTo>
                  <a:pt x="190519" y="43503"/>
                </a:moveTo>
                <a:lnTo>
                  <a:pt x="190500" y="251777"/>
                </a:lnTo>
                <a:lnTo>
                  <a:pt x="324422" y="147630"/>
                </a:lnTo>
                <a:lnTo>
                  <a:pt x="190500" y="43503"/>
                </a:lnTo>
                <a:close/>
                <a:moveTo>
                  <a:pt x="28594" y="43503"/>
                </a:moveTo>
                <a:lnTo>
                  <a:pt x="28575" y="251777"/>
                </a:lnTo>
                <a:lnTo>
                  <a:pt x="161925" y="148069"/>
                </a:lnTo>
                <a:lnTo>
                  <a:pt x="161925" y="147192"/>
                </a:lnTo>
                <a:lnTo>
                  <a:pt x="28575" y="43503"/>
                </a:lnTo>
                <a:close/>
              </a:path>
            </a:pathLst>
          </a:custGeom>
          <a:gradFill>
            <a:gsLst>
              <a:gs pos="85000">
                <a:srgbClr val="6C1CB2"/>
              </a:gs>
              <a:gs pos="0">
                <a:srgbClr val="C03BC4"/>
              </a:gs>
            </a:gsLst>
            <a:path path="circle">
              <a:fillToRect l="100000" t="100000"/>
            </a:path>
          </a:gradFill>
          <a:effectLst/>
        </p:spPr>
        <p:txBody>
          <a:bodyPr wrap="square" lIns="0" tIns="0" rIns="0" bIns="0" anchor="t" anchorCtr="0"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kern="0">
              <a:ln w="3175">
                <a:noFill/>
              </a:ln>
              <a:solidFill>
                <a:srgbClr val="3A20A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B83197-5847-F45B-1A74-1982A8F47B1B}"/>
              </a:ext>
            </a:extLst>
          </p:cNvPr>
          <p:cNvCxnSpPr>
            <a:cxnSpLocks/>
          </p:cNvCxnSpPr>
          <p:nvPr/>
        </p:nvCxnSpPr>
        <p:spPr>
          <a:xfrm>
            <a:off x="2664619" y="2945404"/>
            <a:ext cx="8942832" cy="0"/>
          </a:xfrm>
          <a:prstGeom prst="line">
            <a:avLst/>
          </a:prstGeom>
          <a:ln w="15875">
            <a:solidFill>
              <a:schemeClr val="tx2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B30075A-2DF9-F01C-ADEB-D89FF1D66FFB}"/>
              </a:ext>
            </a:extLst>
          </p:cNvPr>
          <p:cNvSpPr txBox="1"/>
          <p:nvPr/>
        </p:nvSpPr>
        <p:spPr>
          <a:xfrm>
            <a:off x="586740" y="1799427"/>
            <a:ext cx="169906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chemeClr val="accent2"/>
                </a:solidFill>
                <a:latin typeface="Open Sans SemiBold"/>
                <a:ea typeface="Open Sans SemiBold"/>
                <a:cs typeface="Open Sans SemiBold"/>
              </a:rPr>
              <a:t>Modern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chemeClr val="accent2"/>
                </a:solidFill>
                <a:latin typeface="Open Sans SemiBold"/>
                <a:ea typeface="Open Sans SemiBold"/>
                <a:cs typeface="Open Sans SemiBold"/>
              </a:rPr>
              <a:t>Workloads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4CFDEB-0AED-D573-10E2-A6B5737F791A}"/>
              </a:ext>
            </a:extLst>
          </p:cNvPr>
          <p:cNvSpPr txBox="1"/>
          <p:nvPr/>
        </p:nvSpPr>
        <p:spPr>
          <a:xfrm>
            <a:off x="586740" y="3475828"/>
            <a:ext cx="169906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chemeClr val="accent2"/>
                </a:solidFill>
                <a:latin typeface="Open Sans SemiBold"/>
                <a:ea typeface="Open Sans SemiBold"/>
                <a:cs typeface="Open Sans SemiBold"/>
              </a:rPr>
              <a:t>Developer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chemeClr val="accent2"/>
                </a:solidFill>
                <a:latin typeface="Open Sans SemiBold"/>
                <a:ea typeface="Open Sans SemiBold"/>
                <a:cs typeface="Open Sans SemiBold"/>
              </a:rPr>
              <a:t>Productivity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3A1CC6-33E5-721E-8CB6-03B4BA14E25F}"/>
              </a:ext>
            </a:extLst>
          </p:cNvPr>
          <p:cNvSpPr txBox="1"/>
          <p:nvPr/>
        </p:nvSpPr>
        <p:spPr>
          <a:xfrm>
            <a:off x="5347851" y="5691817"/>
            <a:ext cx="1188720" cy="36576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R="0" lvl="0" indent="0" algn="ctr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Secure by Design</a:t>
            </a:r>
          </a:p>
        </p:txBody>
      </p:sp>
      <p:sp>
        <p:nvSpPr>
          <p:cNvPr id="12" name="Graphic 69">
            <a:extLst>
              <a:ext uri="{FF2B5EF4-FFF2-40B4-BE49-F238E27FC236}">
                <a16:creationId xmlns:a16="http://schemas.microsoft.com/office/drawing/2014/main" id="{BAF4EB8D-6697-CC24-97C9-CFBEBCAB676E}"/>
              </a:ext>
            </a:extLst>
          </p:cNvPr>
          <p:cNvSpPr/>
          <p:nvPr/>
        </p:nvSpPr>
        <p:spPr>
          <a:xfrm>
            <a:off x="5672888" y="4960838"/>
            <a:ext cx="538647" cy="538647"/>
          </a:xfrm>
          <a:custGeom>
            <a:avLst/>
            <a:gdLst>
              <a:gd name="connsiteX0" fmla="*/ 113043 w 381000"/>
              <a:gd name="connsiteY0" fmla="*/ 267957 h 381000"/>
              <a:gd name="connsiteX1" fmla="*/ 113756 w 381000"/>
              <a:gd name="connsiteY1" fmla="*/ 288150 h 381000"/>
              <a:gd name="connsiteX2" fmla="*/ 93563 w 381000"/>
              <a:gd name="connsiteY2" fmla="*/ 288863 h 381000"/>
              <a:gd name="connsiteX3" fmla="*/ 92850 w 381000"/>
              <a:gd name="connsiteY3" fmla="*/ 288150 h 381000"/>
              <a:gd name="connsiteX4" fmla="*/ 92860 w 381000"/>
              <a:gd name="connsiteY4" fmla="*/ 92830 h 381000"/>
              <a:gd name="connsiteX5" fmla="*/ 222352 w 381000"/>
              <a:gd name="connsiteY5" fmla="*/ 56102 h 381000"/>
              <a:gd name="connsiteX6" fmla="*/ 233073 w 381000"/>
              <a:gd name="connsiteY6" fmla="*/ 73229 h 381000"/>
              <a:gd name="connsiteX7" fmla="*/ 215947 w 381000"/>
              <a:gd name="connsiteY7" fmla="*/ 83950 h 381000"/>
              <a:gd name="connsiteX8" fmla="*/ 215798 w 381000"/>
              <a:gd name="connsiteY8" fmla="*/ 83915 h 381000"/>
              <a:gd name="connsiteX9" fmla="*/ 83929 w 381000"/>
              <a:gd name="connsiteY9" fmla="*/ 165202 h 381000"/>
              <a:gd name="connsiteX10" fmla="*/ 113062 w 381000"/>
              <a:gd name="connsiteY10" fmla="*/ 267957 h 381000"/>
              <a:gd name="connsiteX11" fmla="*/ 302666 w 381000"/>
              <a:gd name="connsiteY11" fmla="*/ 136055 h 381000"/>
              <a:gd name="connsiteX12" fmla="*/ 320859 w 381000"/>
              <a:gd name="connsiteY12" fmla="*/ 144818 h 381000"/>
              <a:gd name="connsiteX13" fmla="*/ 288169 w 381000"/>
              <a:gd name="connsiteY13" fmla="*/ 288150 h 381000"/>
              <a:gd name="connsiteX14" fmla="*/ 267967 w 381000"/>
              <a:gd name="connsiteY14" fmla="*/ 288510 h 381000"/>
              <a:gd name="connsiteX15" fmla="*/ 267607 w 381000"/>
              <a:gd name="connsiteY15" fmla="*/ 268308 h 381000"/>
              <a:gd name="connsiteX16" fmla="*/ 267957 w 381000"/>
              <a:gd name="connsiteY16" fmla="*/ 267957 h 381000"/>
              <a:gd name="connsiteX17" fmla="*/ 293903 w 381000"/>
              <a:gd name="connsiteY17" fmla="*/ 154248 h 381000"/>
              <a:gd name="connsiteX18" fmla="*/ 302666 w 381000"/>
              <a:gd name="connsiteY18" fmla="*/ 136055 h 381000"/>
              <a:gd name="connsiteX19" fmla="*/ 264395 w 381000"/>
              <a:gd name="connsiteY19" fmla="*/ 88906 h 381000"/>
              <a:gd name="connsiteX20" fmla="*/ 281182 w 381000"/>
              <a:gd name="connsiteY20" fmla="*/ 90212 h 381000"/>
              <a:gd name="connsiteX21" fmla="*/ 282721 w 381000"/>
              <a:gd name="connsiteY21" fmla="*/ 103403 h 381000"/>
              <a:gd name="connsiteX22" fmla="*/ 280245 w 381000"/>
              <a:gd name="connsiteY22" fmla="*/ 108166 h 381000"/>
              <a:gd name="connsiteX23" fmla="*/ 253289 w 381000"/>
              <a:gd name="connsiteY23" fmla="*/ 159849 h 381000"/>
              <a:gd name="connsiteX24" fmla="*/ 231267 w 381000"/>
              <a:gd name="connsiteY24" fmla="*/ 200939 h 381000"/>
              <a:gd name="connsiteX25" fmla="*/ 222656 w 381000"/>
              <a:gd name="connsiteY25" fmla="*/ 216237 h 381000"/>
              <a:gd name="connsiteX26" fmla="*/ 216560 w 381000"/>
              <a:gd name="connsiteY26" fmla="*/ 225762 h 381000"/>
              <a:gd name="connsiteX27" fmla="*/ 166293 w 381000"/>
              <a:gd name="connsiteY27" fmla="*/ 230756 h 381000"/>
              <a:gd name="connsiteX28" fmla="*/ 160553 w 381000"/>
              <a:gd name="connsiteY28" fmla="*/ 181432 h 381000"/>
              <a:gd name="connsiteX29" fmla="*/ 168421 w 381000"/>
              <a:gd name="connsiteY29" fmla="*/ 173336 h 381000"/>
              <a:gd name="connsiteX30" fmla="*/ 181337 w 381000"/>
              <a:gd name="connsiteY30" fmla="*/ 161430 h 381000"/>
              <a:gd name="connsiteX31" fmla="*/ 216237 w 381000"/>
              <a:gd name="connsiteY31" fmla="*/ 130569 h 381000"/>
              <a:gd name="connsiteX32" fmla="*/ 260318 w 381000"/>
              <a:gd name="connsiteY32" fmla="*/ 92412 h 381000"/>
              <a:gd name="connsiteX33" fmla="*/ 264395 w 381000"/>
              <a:gd name="connsiteY33" fmla="*/ 88906 h 381000"/>
              <a:gd name="connsiteX34" fmla="*/ 381000 w 381000"/>
              <a:gd name="connsiteY34" fmla="*/ 190500 h 381000"/>
              <a:gd name="connsiteX35" fmla="*/ 190500 w 381000"/>
              <a:gd name="connsiteY35" fmla="*/ 381000 h 381000"/>
              <a:gd name="connsiteX36" fmla="*/ 0 w 381000"/>
              <a:gd name="connsiteY36" fmla="*/ 190500 h 381000"/>
              <a:gd name="connsiteX37" fmla="*/ 190500 w 381000"/>
              <a:gd name="connsiteY37" fmla="*/ 0 h 381000"/>
              <a:gd name="connsiteX38" fmla="*/ 381000 w 381000"/>
              <a:gd name="connsiteY38" fmla="*/ 190500 h 381000"/>
              <a:gd name="connsiteX39" fmla="*/ 28575 w 381000"/>
              <a:gd name="connsiteY39" fmla="*/ 190500 h 381000"/>
              <a:gd name="connsiteX40" fmla="*/ 190500 w 381000"/>
              <a:gd name="connsiteY40" fmla="*/ 352425 h 381000"/>
              <a:gd name="connsiteX41" fmla="*/ 352425 w 381000"/>
              <a:gd name="connsiteY41" fmla="*/ 190500 h 381000"/>
              <a:gd name="connsiteX42" fmla="*/ 190500 w 381000"/>
              <a:gd name="connsiteY42" fmla="*/ 28575 h 381000"/>
              <a:gd name="connsiteX43" fmla="*/ 28575 w 381000"/>
              <a:gd name="connsiteY43" fmla="*/ 1905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81000" h="381000">
                <a:moveTo>
                  <a:pt x="113043" y="267957"/>
                </a:moveTo>
                <a:cubicBezTo>
                  <a:pt x="118816" y="273337"/>
                  <a:pt x="119135" y="282378"/>
                  <a:pt x="113756" y="288150"/>
                </a:cubicBezTo>
                <a:cubicBezTo>
                  <a:pt x="108376" y="293922"/>
                  <a:pt x="99335" y="294243"/>
                  <a:pt x="93563" y="288863"/>
                </a:cubicBezTo>
                <a:cubicBezTo>
                  <a:pt x="93317" y="288634"/>
                  <a:pt x="93079" y="288396"/>
                  <a:pt x="92850" y="288150"/>
                </a:cubicBezTo>
                <a:cubicBezTo>
                  <a:pt x="38916" y="234210"/>
                  <a:pt x="38921" y="146763"/>
                  <a:pt x="92860" y="92830"/>
                </a:cubicBezTo>
                <a:cubicBezTo>
                  <a:pt x="126734" y="58960"/>
                  <a:pt x="175740" y="45060"/>
                  <a:pt x="222352" y="56102"/>
                </a:cubicBezTo>
                <a:cubicBezTo>
                  <a:pt x="230042" y="57871"/>
                  <a:pt x="234843" y="65539"/>
                  <a:pt x="233073" y="73229"/>
                </a:cubicBezTo>
                <a:cubicBezTo>
                  <a:pt x="231305" y="80919"/>
                  <a:pt x="223637" y="85719"/>
                  <a:pt x="215947" y="83950"/>
                </a:cubicBezTo>
                <a:cubicBezTo>
                  <a:pt x="215897" y="83939"/>
                  <a:pt x="215848" y="83927"/>
                  <a:pt x="215798" y="83915"/>
                </a:cubicBezTo>
                <a:cubicBezTo>
                  <a:pt x="156938" y="69947"/>
                  <a:pt x="97897" y="106340"/>
                  <a:pt x="83929" y="165202"/>
                </a:cubicBezTo>
                <a:cubicBezTo>
                  <a:pt x="75152" y="202187"/>
                  <a:pt x="86179" y="241082"/>
                  <a:pt x="113062" y="267957"/>
                </a:cubicBezTo>
                <a:close/>
                <a:moveTo>
                  <a:pt x="302666" y="136055"/>
                </a:moveTo>
                <a:cubicBezTo>
                  <a:pt x="310109" y="133456"/>
                  <a:pt x="318251" y="137378"/>
                  <a:pt x="320859" y="144818"/>
                </a:cubicBezTo>
                <a:cubicBezTo>
                  <a:pt x="338408" y="194908"/>
                  <a:pt x="325702" y="250624"/>
                  <a:pt x="288169" y="288150"/>
                </a:cubicBezTo>
                <a:cubicBezTo>
                  <a:pt x="282691" y="293829"/>
                  <a:pt x="273646" y="293989"/>
                  <a:pt x="267967" y="288510"/>
                </a:cubicBezTo>
                <a:cubicBezTo>
                  <a:pt x="262288" y="283032"/>
                  <a:pt x="262128" y="273987"/>
                  <a:pt x="267607" y="268308"/>
                </a:cubicBezTo>
                <a:cubicBezTo>
                  <a:pt x="267721" y="268190"/>
                  <a:pt x="267839" y="268072"/>
                  <a:pt x="267957" y="267957"/>
                </a:cubicBezTo>
                <a:cubicBezTo>
                  <a:pt x="297744" y="238192"/>
                  <a:pt x="307831" y="193988"/>
                  <a:pt x="293903" y="154248"/>
                </a:cubicBezTo>
                <a:cubicBezTo>
                  <a:pt x="291305" y="146804"/>
                  <a:pt x="295225" y="138663"/>
                  <a:pt x="302666" y="136055"/>
                </a:cubicBezTo>
                <a:close/>
                <a:moveTo>
                  <a:pt x="264395" y="88906"/>
                </a:moveTo>
                <a:cubicBezTo>
                  <a:pt x="269392" y="84631"/>
                  <a:pt x="276907" y="85216"/>
                  <a:pt x="281182" y="90212"/>
                </a:cubicBezTo>
                <a:cubicBezTo>
                  <a:pt x="284327" y="93888"/>
                  <a:pt x="284937" y="99102"/>
                  <a:pt x="282721" y="103403"/>
                </a:cubicBezTo>
                <a:lnTo>
                  <a:pt x="280245" y="108166"/>
                </a:lnTo>
                <a:cubicBezTo>
                  <a:pt x="271333" y="125432"/>
                  <a:pt x="262349" y="142660"/>
                  <a:pt x="253289" y="159849"/>
                </a:cubicBezTo>
                <a:cubicBezTo>
                  <a:pt x="246057" y="173603"/>
                  <a:pt x="238716" y="187302"/>
                  <a:pt x="231267" y="200939"/>
                </a:cubicBezTo>
                <a:cubicBezTo>
                  <a:pt x="228009" y="206845"/>
                  <a:pt x="225057" y="212103"/>
                  <a:pt x="222656" y="216237"/>
                </a:cubicBezTo>
                <a:cubicBezTo>
                  <a:pt x="220816" y="219530"/>
                  <a:pt x="218780" y="222712"/>
                  <a:pt x="216560" y="225762"/>
                </a:cubicBezTo>
                <a:cubicBezTo>
                  <a:pt x="204060" y="241023"/>
                  <a:pt x="181554" y="243259"/>
                  <a:pt x="166293" y="230756"/>
                </a:cubicBezTo>
                <a:cubicBezTo>
                  <a:pt x="151395" y="218553"/>
                  <a:pt x="148856" y="196733"/>
                  <a:pt x="160553" y="181432"/>
                </a:cubicBezTo>
                <a:cubicBezTo>
                  <a:pt x="162192" y="179356"/>
                  <a:pt x="165202" y="176384"/>
                  <a:pt x="168421" y="173336"/>
                </a:cubicBezTo>
                <a:cubicBezTo>
                  <a:pt x="171888" y="170040"/>
                  <a:pt x="176308" y="165964"/>
                  <a:pt x="181337" y="161430"/>
                </a:cubicBezTo>
                <a:cubicBezTo>
                  <a:pt x="192889" y="151051"/>
                  <a:pt x="204523" y="140764"/>
                  <a:pt x="216237" y="130569"/>
                </a:cubicBezTo>
                <a:cubicBezTo>
                  <a:pt x="230878" y="117790"/>
                  <a:pt x="245572" y="105071"/>
                  <a:pt x="260318" y="92412"/>
                </a:cubicBezTo>
                <a:lnTo>
                  <a:pt x="264395" y="88906"/>
                </a:lnTo>
                <a:close/>
                <a:moveTo>
                  <a:pt x="381000" y="190500"/>
                </a:moveTo>
                <a:cubicBezTo>
                  <a:pt x="381000" y="295713"/>
                  <a:pt x="295713" y="381000"/>
                  <a:pt x="190500" y="381000"/>
                </a:cubicBezTo>
                <a:cubicBezTo>
                  <a:pt x="85287" y="381000"/>
                  <a:pt x="0" y="295713"/>
                  <a:pt x="0" y="190500"/>
                </a:cubicBezTo>
                <a:cubicBezTo>
                  <a:pt x="0" y="85287"/>
                  <a:pt x="85287" y="0"/>
                  <a:pt x="190500" y="0"/>
                </a:cubicBezTo>
                <a:cubicBezTo>
                  <a:pt x="295713" y="0"/>
                  <a:pt x="381000" y="85287"/>
                  <a:pt x="381000" y="190500"/>
                </a:cubicBezTo>
                <a:close/>
                <a:moveTo>
                  <a:pt x="28575" y="190500"/>
                </a:moveTo>
                <a:cubicBezTo>
                  <a:pt x="28575" y="279928"/>
                  <a:pt x="101071" y="352425"/>
                  <a:pt x="190500" y="352425"/>
                </a:cubicBezTo>
                <a:cubicBezTo>
                  <a:pt x="279928" y="352425"/>
                  <a:pt x="352425" y="279928"/>
                  <a:pt x="352425" y="190500"/>
                </a:cubicBezTo>
                <a:cubicBezTo>
                  <a:pt x="352425" y="101071"/>
                  <a:pt x="279928" y="28575"/>
                  <a:pt x="190500" y="28575"/>
                </a:cubicBezTo>
                <a:cubicBezTo>
                  <a:pt x="101071" y="28575"/>
                  <a:pt x="28575" y="101071"/>
                  <a:pt x="28575" y="190500"/>
                </a:cubicBezTo>
                <a:close/>
              </a:path>
            </a:pathLst>
          </a:custGeom>
          <a:gradFill>
            <a:gsLst>
              <a:gs pos="85000">
                <a:srgbClr val="6C1CB2"/>
              </a:gs>
              <a:gs pos="0">
                <a:srgbClr val="C03BC4"/>
              </a:gs>
            </a:gsLst>
            <a:path path="circle">
              <a:fillToRect l="100000" t="100000"/>
            </a:path>
          </a:gradFill>
          <a:effectLst/>
        </p:spPr>
        <p:txBody>
          <a:bodyPr wrap="square" lIns="0" tIns="0" rIns="0" bIns="0" anchor="t" anchorCtr="0"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kern="0">
              <a:ln w="3175">
                <a:noFill/>
              </a:ln>
              <a:solidFill>
                <a:srgbClr val="3A20A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CDDBA9-56F8-EE09-BBBE-23C66F6302EA}"/>
              </a:ext>
            </a:extLst>
          </p:cNvPr>
          <p:cNvCxnSpPr>
            <a:cxnSpLocks/>
          </p:cNvCxnSpPr>
          <p:nvPr/>
        </p:nvCxnSpPr>
        <p:spPr>
          <a:xfrm>
            <a:off x="2664619" y="4621804"/>
            <a:ext cx="8942832" cy="0"/>
          </a:xfrm>
          <a:prstGeom prst="line">
            <a:avLst/>
          </a:prstGeom>
          <a:ln w="15875">
            <a:solidFill>
              <a:schemeClr val="tx2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100B098-77AB-6680-AF05-D6B19823474F}"/>
              </a:ext>
            </a:extLst>
          </p:cNvPr>
          <p:cNvSpPr txBox="1"/>
          <p:nvPr/>
        </p:nvSpPr>
        <p:spPr>
          <a:xfrm>
            <a:off x="586740" y="5306115"/>
            <a:ext cx="205586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chemeClr val="accent2"/>
                </a:solidFill>
                <a:latin typeface="Open Sans SemiBold"/>
                <a:ea typeface="Open Sans SemiBold"/>
                <a:cs typeface="Open Sans SemiBold"/>
              </a:rPr>
              <a:t>Fundamentals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CDD856-C474-84DB-EDE8-1D1CE221A1A7}"/>
              </a:ext>
            </a:extLst>
          </p:cNvPr>
          <p:cNvSpPr txBox="1"/>
          <p:nvPr/>
        </p:nvSpPr>
        <p:spPr>
          <a:xfrm>
            <a:off x="7733313" y="5691817"/>
            <a:ext cx="1188720" cy="1920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R="0" lvl="0" indent="0" algn="ctr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Accessible</a:t>
            </a:r>
          </a:p>
        </p:txBody>
      </p:sp>
      <p:sp>
        <p:nvSpPr>
          <p:cNvPr id="16" name="Graphic 81">
            <a:extLst>
              <a:ext uri="{FF2B5EF4-FFF2-40B4-BE49-F238E27FC236}">
                <a16:creationId xmlns:a16="http://schemas.microsoft.com/office/drawing/2014/main" id="{3F556F56-0898-D48E-EE79-4E45BF24D0CA}"/>
              </a:ext>
            </a:extLst>
          </p:cNvPr>
          <p:cNvSpPr/>
          <p:nvPr/>
        </p:nvSpPr>
        <p:spPr>
          <a:xfrm>
            <a:off x="8028294" y="4952166"/>
            <a:ext cx="598758" cy="555990"/>
          </a:xfrm>
          <a:custGeom>
            <a:avLst/>
            <a:gdLst>
              <a:gd name="connsiteX0" fmla="*/ 80963 w 400050"/>
              <a:gd name="connsiteY0" fmla="*/ 0 h 371475"/>
              <a:gd name="connsiteX1" fmla="*/ 47625 w 400050"/>
              <a:gd name="connsiteY1" fmla="*/ 33338 h 371475"/>
              <a:gd name="connsiteX2" fmla="*/ 47625 w 400050"/>
              <a:gd name="connsiteY2" fmla="*/ 80963 h 371475"/>
              <a:gd name="connsiteX3" fmla="*/ 80963 w 400050"/>
              <a:gd name="connsiteY3" fmla="*/ 114300 h 371475"/>
              <a:gd name="connsiteX4" fmla="*/ 128588 w 400050"/>
              <a:gd name="connsiteY4" fmla="*/ 114300 h 371475"/>
              <a:gd name="connsiteX5" fmla="*/ 161925 w 400050"/>
              <a:gd name="connsiteY5" fmla="*/ 80963 h 371475"/>
              <a:gd name="connsiteX6" fmla="*/ 161925 w 400050"/>
              <a:gd name="connsiteY6" fmla="*/ 33338 h 371475"/>
              <a:gd name="connsiteX7" fmla="*/ 128588 w 400050"/>
              <a:gd name="connsiteY7" fmla="*/ 0 h 371475"/>
              <a:gd name="connsiteX8" fmla="*/ 80963 w 400050"/>
              <a:gd name="connsiteY8" fmla="*/ 0 h 371475"/>
              <a:gd name="connsiteX9" fmla="*/ 219075 w 400050"/>
              <a:gd name="connsiteY9" fmla="*/ 33338 h 371475"/>
              <a:gd name="connsiteX10" fmla="*/ 252413 w 400050"/>
              <a:gd name="connsiteY10" fmla="*/ 0 h 371475"/>
              <a:gd name="connsiteX11" fmla="*/ 300038 w 400050"/>
              <a:gd name="connsiteY11" fmla="*/ 0 h 371475"/>
              <a:gd name="connsiteX12" fmla="*/ 333375 w 400050"/>
              <a:gd name="connsiteY12" fmla="*/ 33338 h 371475"/>
              <a:gd name="connsiteX13" fmla="*/ 333375 w 400050"/>
              <a:gd name="connsiteY13" fmla="*/ 80963 h 371475"/>
              <a:gd name="connsiteX14" fmla="*/ 300038 w 400050"/>
              <a:gd name="connsiteY14" fmla="*/ 114300 h 371475"/>
              <a:gd name="connsiteX15" fmla="*/ 252413 w 400050"/>
              <a:gd name="connsiteY15" fmla="*/ 114300 h 371475"/>
              <a:gd name="connsiteX16" fmla="*/ 219075 w 400050"/>
              <a:gd name="connsiteY16" fmla="*/ 80963 h 371475"/>
              <a:gd name="connsiteX17" fmla="*/ 219075 w 400050"/>
              <a:gd name="connsiteY17" fmla="*/ 33338 h 371475"/>
              <a:gd name="connsiteX18" fmla="*/ 252413 w 400050"/>
              <a:gd name="connsiteY18" fmla="*/ 28575 h 371475"/>
              <a:gd name="connsiteX19" fmla="*/ 247650 w 400050"/>
              <a:gd name="connsiteY19" fmla="*/ 33338 h 371475"/>
              <a:gd name="connsiteX20" fmla="*/ 247650 w 400050"/>
              <a:gd name="connsiteY20" fmla="*/ 80963 h 371475"/>
              <a:gd name="connsiteX21" fmla="*/ 252413 w 400050"/>
              <a:gd name="connsiteY21" fmla="*/ 85725 h 371475"/>
              <a:gd name="connsiteX22" fmla="*/ 300038 w 400050"/>
              <a:gd name="connsiteY22" fmla="*/ 85725 h 371475"/>
              <a:gd name="connsiteX23" fmla="*/ 304800 w 400050"/>
              <a:gd name="connsiteY23" fmla="*/ 80963 h 371475"/>
              <a:gd name="connsiteX24" fmla="*/ 304800 w 400050"/>
              <a:gd name="connsiteY24" fmla="*/ 33338 h 371475"/>
              <a:gd name="connsiteX25" fmla="*/ 300038 w 400050"/>
              <a:gd name="connsiteY25" fmla="*/ 28575 h 371475"/>
              <a:gd name="connsiteX26" fmla="*/ 252413 w 400050"/>
              <a:gd name="connsiteY26" fmla="*/ 28575 h 371475"/>
              <a:gd name="connsiteX27" fmla="*/ 95250 w 400050"/>
              <a:gd name="connsiteY27" fmla="*/ 266700 h 371475"/>
              <a:gd name="connsiteX28" fmla="*/ 123825 w 400050"/>
              <a:gd name="connsiteY28" fmla="*/ 238125 h 371475"/>
              <a:gd name="connsiteX29" fmla="*/ 95250 w 400050"/>
              <a:gd name="connsiteY29" fmla="*/ 209550 h 371475"/>
              <a:gd name="connsiteX30" fmla="*/ 66675 w 400050"/>
              <a:gd name="connsiteY30" fmla="*/ 238125 h 371475"/>
              <a:gd name="connsiteX31" fmla="*/ 95250 w 400050"/>
              <a:gd name="connsiteY31" fmla="*/ 266700 h 371475"/>
              <a:gd name="connsiteX32" fmla="*/ 85725 w 400050"/>
              <a:gd name="connsiteY32" fmla="*/ 180975 h 371475"/>
              <a:gd name="connsiteX33" fmla="*/ 205931 w 400050"/>
              <a:gd name="connsiteY33" fmla="*/ 180975 h 371475"/>
              <a:gd name="connsiteX34" fmla="*/ 247574 w 400050"/>
              <a:gd name="connsiteY34" fmla="*/ 152400 h 371475"/>
              <a:gd name="connsiteX35" fmla="*/ 85725 w 400050"/>
              <a:gd name="connsiteY35" fmla="*/ 152400 h 371475"/>
              <a:gd name="connsiteX36" fmla="*/ 0 w 400050"/>
              <a:gd name="connsiteY36" fmla="*/ 238125 h 371475"/>
              <a:gd name="connsiteX37" fmla="*/ 85725 w 400050"/>
              <a:gd name="connsiteY37" fmla="*/ 323850 h 371475"/>
              <a:gd name="connsiteX38" fmla="*/ 185395 w 400050"/>
              <a:gd name="connsiteY38" fmla="*/ 323850 h 371475"/>
              <a:gd name="connsiteX39" fmla="*/ 174765 w 400050"/>
              <a:gd name="connsiteY39" fmla="*/ 295275 h 371475"/>
              <a:gd name="connsiteX40" fmla="*/ 85725 w 400050"/>
              <a:gd name="connsiteY40" fmla="*/ 295275 h 371475"/>
              <a:gd name="connsiteX41" fmla="*/ 28575 w 400050"/>
              <a:gd name="connsiteY41" fmla="*/ 238125 h 371475"/>
              <a:gd name="connsiteX42" fmla="*/ 85725 w 400050"/>
              <a:gd name="connsiteY42" fmla="*/ 180975 h 371475"/>
              <a:gd name="connsiteX43" fmla="*/ 161925 w 400050"/>
              <a:gd name="connsiteY43" fmla="*/ 238125 h 371475"/>
              <a:gd name="connsiteX44" fmla="*/ 171641 w 400050"/>
              <a:gd name="connsiteY44" fmla="*/ 259594 h 371475"/>
              <a:gd name="connsiteX45" fmla="*/ 185147 w 400050"/>
              <a:gd name="connsiteY45" fmla="*/ 210064 h 371475"/>
              <a:gd name="connsiteX46" fmla="*/ 161925 w 400050"/>
              <a:gd name="connsiteY46" fmla="*/ 238125 h 371475"/>
              <a:gd name="connsiteX47" fmla="*/ 400050 w 400050"/>
              <a:gd name="connsiteY47" fmla="*/ 266700 h 371475"/>
              <a:gd name="connsiteX48" fmla="*/ 295275 w 400050"/>
              <a:gd name="connsiteY48" fmla="*/ 371475 h 371475"/>
              <a:gd name="connsiteX49" fmla="*/ 190500 w 400050"/>
              <a:gd name="connsiteY49" fmla="*/ 266700 h 371475"/>
              <a:gd name="connsiteX50" fmla="*/ 295275 w 400050"/>
              <a:gd name="connsiteY50" fmla="*/ 161925 h 371475"/>
              <a:gd name="connsiteX51" fmla="*/ 400050 w 400050"/>
              <a:gd name="connsiteY51" fmla="*/ 266700 h 371475"/>
              <a:gd name="connsiteX52" fmla="*/ 359169 w 400050"/>
              <a:gd name="connsiteY52" fmla="*/ 221856 h 371475"/>
              <a:gd name="connsiteX53" fmla="*/ 345698 w 400050"/>
              <a:gd name="connsiteY53" fmla="*/ 221839 h 371475"/>
              <a:gd name="connsiteX54" fmla="*/ 345681 w 400050"/>
              <a:gd name="connsiteY54" fmla="*/ 221856 h 371475"/>
              <a:gd name="connsiteX55" fmla="*/ 276225 w 400050"/>
              <a:gd name="connsiteY55" fmla="*/ 291332 h 371475"/>
              <a:gd name="connsiteX56" fmla="*/ 244869 w 400050"/>
              <a:gd name="connsiteY56" fmla="*/ 259956 h 371475"/>
              <a:gd name="connsiteX57" fmla="*/ 231381 w 400050"/>
              <a:gd name="connsiteY57" fmla="*/ 259956 h 371475"/>
              <a:gd name="connsiteX58" fmla="*/ 231381 w 400050"/>
              <a:gd name="connsiteY58" fmla="*/ 273444 h 371475"/>
              <a:gd name="connsiteX59" fmla="*/ 269481 w 400050"/>
              <a:gd name="connsiteY59" fmla="*/ 311544 h 371475"/>
              <a:gd name="connsiteX60" fmla="*/ 282952 w 400050"/>
              <a:gd name="connsiteY60" fmla="*/ 311561 h 371475"/>
              <a:gd name="connsiteX61" fmla="*/ 282969 w 400050"/>
              <a:gd name="connsiteY61" fmla="*/ 311544 h 371475"/>
              <a:gd name="connsiteX62" fmla="*/ 359169 w 400050"/>
              <a:gd name="connsiteY62" fmla="*/ 235344 h 371475"/>
              <a:gd name="connsiteX63" fmla="*/ 359186 w 400050"/>
              <a:gd name="connsiteY63" fmla="*/ 221873 h 371475"/>
              <a:gd name="connsiteX64" fmla="*/ 359169 w 400050"/>
              <a:gd name="connsiteY64" fmla="*/ 221856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00050" h="371475">
                <a:moveTo>
                  <a:pt x="80963" y="0"/>
                </a:moveTo>
                <a:cubicBezTo>
                  <a:pt x="62551" y="0"/>
                  <a:pt x="47625" y="14926"/>
                  <a:pt x="47625" y="33338"/>
                </a:cubicBezTo>
                <a:lnTo>
                  <a:pt x="47625" y="80963"/>
                </a:lnTo>
                <a:cubicBezTo>
                  <a:pt x="47625" y="99365"/>
                  <a:pt x="62560" y="114300"/>
                  <a:pt x="80963" y="114300"/>
                </a:cubicBezTo>
                <a:lnTo>
                  <a:pt x="128588" y="114300"/>
                </a:lnTo>
                <a:cubicBezTo>
                  <a:pt x="146999" y="114300"/>
                  <a:pt x="161925" y="99374"/>
                  <a:pt x="161925" y="80963"/>
                </a:cubicBezTo>
                <a:lnTo>
                  <a:pt x="161925" y="33338"/>
                </a:lnTo>
                <a:cubicBezTo>
                  <a:pt x="161925" y="14926"/>
                  <a:pt x="146999" y="0"/>
                  <a:pt x="128588" y="0"/>
                </a:cubicBezTo>
                <a:lnTo>
                  <a:pt x="80963" y="0"/>
                </a:lnTo>
                <a:close/>
                <a:moveTo>
                  <a:pt x="219075" y="33338"/>
                </a:moveTo>
                <a:cubicBezTo>
                  <a:pt x="219075" y="14935"/>
                  <a:pt x="234010" y="0"/>
                  <a:pt x="252413" y="0"/>
                </a:cubicBezTo>
                <a:lnTo>
                  <a:pt x="300038" y="0"/>
                </a:lnTo>
                <a:cubicBezTo>
                  <a:pt x="318440" y="0"/>
                  <a:pt x="333375" y="14935"/>
                  <a:pt x="333375" y="33338"/>
                </a:cubicBezTo>
                <a:lnTo>
                  <a:pt x="333375" y="80963"/>
                </a:lnTo>
                <a:cubicBezTo>
                  <a:pt x="333375" y="99374"/>
                  <a:pt x="318449" y="114300"/>
                  <a:pt x="300038" y="114300"/>
                </a:cubicBezTo>
                <a:lnTo>
                  <a:pt x="252413" y="114300"/>
                </a:lnTo>
                <a:cubicBezTo>
                  <a:pt x="234001" y="114300"/>
                  <a:pt x="219075" y="99374"/>
                  <a:pt x="219075" y="80963"/>
                </a:cubicBezTo>
                <a:lnTo>
                  <a:pt x="219075" y="33338"/>
                </a:lnTo>
                <a:close/>
                <a:moveTo>
                  <a:pt x="252413" y="28575"/>
                </a:moveTo>
                <a:cubicBezTo>
                  <a:pt x="249782" y="28575"/>
                  <a:pt x="247650" y="30707"/>
                  <a:pt x="247650" y="33338"/>
                </a:cubicBezTo>
                <a:lnTo>
                  <a:pt x="247650" y="80963"/>
                </a:lnTo>
                <a:cubicBezTo>
                  <a:pt x="247650" y="83591"/>
                  <a:pt x="249784" y="85725"/>
                  <a:pt x="252413" y="85725"/>
                </a:cubicBezTo>
                <a:lnTo>
                  <a:pt x="300038" y="85725"/>
                </a:lnTo>
                <a:cubicBezTo>
                  <a:pt x="302668" y="85725"/>
                  <a:pt x="304800" y="83593"/>
                  <a:pt x="304800" y="80963"/>
                </a:cubicBezTo>
                <a:lnTo>
                  <a:pt x="304800" y="33338"/>
                </a:lnTo>
                <a:cubicBezTo>
                  <a:pt x="304800" y="30707"/>
                  <a:pt x="302668" y="28575"/>
                  <a:pt x="300038" y="28575"/>
                </a:cubicBezTo>
                <a:lnTo>
                  <a:pt x="252413" y="28575"/>
                </a:lnTo>
                <a:close/>
                <a:moveTo>
                  <a:pt x="95250" y="266700"/>
                </a:moveTo>
                <a:cubicBezTo>
                  <a:pt x="111032" y="266700"/>
                  <a:pt x="123825" y="253906"/>
                  <a:pt x="123825" y="238125"/>
                </a:cubicBezTo>
                <a:cubicBezTo>
                  <a:pt x="123825" y="222344"/>
                  <a:pt x="111032" y="209550"/>
                  <a:pt x="95250" y="209550"/>
                </a:cubicBezTo>
                <a:cubicBezTo>
                  <a:pt x="79468" y="209550"/>
                  <a:pt x="66675" y="222344"/>
                  <a:pt x="66675" y="238125"/>
                </a:cubicBezTo>
                <a:cubicBezTo>
                  <a:pt x="66675" y="253906"/>
                  <a:pt x="79468" y="266700"/>
                  <a:pt x="95250" y="266700"/>
                </a:cubicBezTo>
                <a:close/>
                <a:moveTo>
                  <a:pt x="85725" y="180975"/>
                </a:moveTo>
                <a:lnTo>
                  <a:pt x="205931" y="180975"/>
                </a:lnTo>
                <a:cubicBezTo>
                  <a:pt x="217705" y="168695"/>
                  <a:pt x="231880" y="158968"/>
                  <a:pt x="247574" y="152400"/>
                </a:cubicBezTo>
                <a:lnTo>
                  <a:pt x="85725" y="152400"/>
                </a:lnTo>
                <a:cubicBezTo>
                  <a:pt x="38380" y="152400"/>
                  <a:pt x="0" y="190780"/>
                  <a:pt x="0" y="238125"/>
                </a:cubicBezTo>
                <a:cubicBezTo>
                  <a:pt x="0" y="285470"/>
                  <a:pt x="38380" y="323850"/>
                  <a:pt x="85725" y="323850"/>
                </a:cubicBezTo>
                <a:lnTo>
                  <a:pt x="185395" y="323850"/>
                </a:lnTo>
                <a:cubicBezTo>
                  <a:pt x="180680" y="314803"/>
                  <a:pt x="177110" y="305204"/>
                  <a:pt x="174765" y="295275"/>
                </a:cubicBezTo>
                <a:lnTo>
                  <a:pt x="85725" y="295275"/>
                </a:lnTo>
                <a:cubicBezTo>
                  <a:pt x="54162" y="295275"/>
                  <a:pt x="28575" y="269689"/>
                  <a:pt x="28575" y="238125"/>
                </a:cubicBezTo>
                <a:cubicBezTo>
                  <a:pt x="28575" y="206561"/>
                  <a:pt x="54162" y="180975"/>
                  <a:pt x="85725" y="180975"/>
                </a:cubicBezTo>
                <a:close/>
                <a:moveTo>
                  <a:pt x="161925" y="238125"/>
                </a:moveTo>
                <a:cubicBezTo>
                  <a:pt x="161925" y="246698"/>
                  <a:pt x="165678" y="254356"/>
                  <a:pt x="171641" y="259594"/>
                </a:cubicBezTo>
                <a:cubicBezTo>
                  <a:pt x="172612" y="242318"/>
                  <a:pt x="177215" y="225442"/>
                  <a:pt x="185147" y="210064"/>
                </a:cubicBezTo>
                <a:cubicBezTo>
                  <a:pt x="171675" y="212634"/>
                  <a:pt x="161929" y="224411"/>
                  <a:pt x="161925" y="238125"/>
                </a:cubicBezTo>
                <a:close/>
                <a:moveTo>
                  <a:pt x="400050" y="266700"/>
                </a:moveTo>
                <a:cubicBezTo>
                  <a:pt x="400050" y="324566"/>
                  <a:pt x="353141" y="371475"/>
                  <a:pt x="295275" y="371475"/>
                </a:cubicBezTo>
                <a:cubicBezTo>
                  <a:pt x="237409" y="371475"/>
                  <a:pt x="190500" y="324566"/>
                  <a:pt x="190500" y="266700"/>
                </a:cubicBezTo>
                <a:cubicBezTo>
                  <a:pt x="190500" y="208834"/>
                  <a:pt x="237409" y="161925"/>
                  <a:pt x="295275" y="161925"/>
                </a:cubicBezTo>
                <a:cubicBezTo>
                  <a:pt x="353141" y="161925"/>
                  <a:pt x="400050" y="208834"/>
                  <a:pt x="400050" y="266700"/>
                </a:cubicBezTo>
                <a:close/>
                <a:moveTo>
                  <a:pt x="359169" y="221856"/>
                </a:moveTo>
                <a:cubicBezTo>
                  <a:pt x="355454" y="218132"/>
                  <a:pt x="349423" y="218124"/>
                  <a:pt x="345698" y="221839"/>
                </a:cubicBezTo>
                <a:cubicBezTo>
                  <a:pt x="345693" y="221845"/>
                  <a:pt x="345687" y="221851"/>
                  <a:pt x="345681" y="221856"/>
                </a:cubicBezTo>
                <a:lnTo>
                  <a:pt x="276225" y="291332"/>
                </a:lnTo>
                <a:lnTo>
                  <a:pt x="244869" y="259956"/>
                </a:lnTo>
                <a:cubicBezTo>
                  <a:pt x="241144" y="256232"/>
                  <a:pt x="235106" y="256232"/>
                  <a:pt x="231381" y="259956"/>
                </a:cubicBezTo>
                <a:cubicBezTo>
                  <a:pt x="227657" y="263681"/>
                  <a:pt x="227657" y="269719"/>
                  <a:pt x="231381" y="273444"/>
                </a:cubicBezTo>
                <a:lnTo>
                  <a:pt x="269481" y="311544"/>
                </a:lnTo>
                <a:cubicBezTo>
                  <a:pt x="273196" y="315268"/>
                  <a:pt x="279227" y="315276"/>
                  <a:pt x="282952" y="311561"/>
                </a:cubicBezTo>
                <a:cubicBezTo>
                  <a:pt x="282957" y="311555"/>
                  <a:pt x="282963" y="311549"/>
                  <a:pt x="282969" y="311544"/>
                </a:cubicBezTo>
                <a:lnTo>
                  <a:pt x="359169" y="235344"/>
                </a:lnTo>
                <a:cubicBezTo>
                  <a:pt x="362893" y="231629"/>
                  <a:pt x="362901" y="225598"/>
                  <a:pt x="359186" y="221873"/>
                </a:cubicBezTo>
                <a:cubicBezTo>
                  <a:pt x="359180" y="221868"/>
                  <a:pt x="359174" y="221862"/>
                  <a:pt x="359169" y="221856"/>
                </a:cubicBezTo>
                <a:close/>
              </a:path>
            </a:pathLst>
          </a:custGeom>
          <a:gradFill>
            <a:gsLst>
              <a:gs pos="85000">
                <a:srgbClr val="6C1CB2"/>
              </a:gs>
              <a:gs pos="0">
                <a:srgbClr val="C03BC4"/>
              </a:gs>
            </a:gsLst>
            <a:path path="circle">
              <a:fillToRect l="100000" t="100000"/>
            </a:path>
          </a:gradFill>
          <a:effectLst/>
        </p:spPr>
        <p:txBody>
          <a:bodyPr wrap="square" lIns="0" tIns="0" rIns="0" bIns="0" anchor="t" anchorCtr="0"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kern="0">
              <a:ln w="3175">
                <a:noFill/>
              </a:ln>
              <a:solidFill>
                <a:srgbClr val="3A20A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EF36BE-9E35-BC22-B6F5-7070650EB4E3}"/>
              </a:ext>
            </a:extLst>
          </p:cNvPr>
          <p:cNvSpPr txBox="1"/>
          <p:nvPr/>
        </p:nvSpPr>
        <p:spPr>
          <a:xfrm>
            <a:off x="7306591" y="4189153"/>
            <a:ext cx="1828800" cy="1920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Developer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Tools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EDB759A-4825-7946-BB98-DB1CCEB3BFC3}"/>
              </a:ext>
            </a:extLst>
          </p:cNvPr>
          <p:cNvGrpSpPr/>
          <p:nvPr/>
        </p:nvGrpSpPr>
        <p:grpSpPr>
          <a:xfrm>
            <a:off x="7941021" y="3459599"/>
            <a:ext cx="559940" cy="559131"/>
            <a:chOff x="7217637" y="3452427"/>
            <a:chExt cx="373854" cy="373314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CF801A3-FD2D-F7A1-54D3-DFD4C84828EE}"/>
                </a:ext>
              </a:extLst>
            </p:cNvPr>
            <p:cNvSpPr/>
            <p:nvPr/>
          </p:nvSpPr>
          <p:spPr>
            <a:xfrm>
              <a:off x="7425050" y="3523117"/>
              <a:ext cx="95261" cy="95262"/>
            </a:xfrm>
            <a:custGeom>
              <a:avLst/>
              <a:gdLst>
                <a:gd name="connsiteX0" fmla="*/ 13950 w 95261"/>
                <a:gd name="connsiteY0" fmla="*/ 13951 h 95262"/>
                <a:gd name="connsiteX1" fmla="*/ 81311 w 95261"/>
                <a:gd name="connsiteY1" fmla="*/ 13951 h 95262"/>
                <a:gd name="connsiteX2" fmla="*/ 81311 w 95261"/>
                <a:gd name="connsiteY2" fmla="*/ 81312 h 95262"/>
                <a:gd name="connsiteX3" fmla="*/ 13950 w 95261"/>
                <a:gd name="connsiteY3" fmla="*/ 81312 h 95262"/>
                <a:gd name="connsiteX4" fmla="*/ 13950 w 95261"/>
                <a:gd name="connsiteY4" fmla="*/ 13951 h 95262"/>
                <a:gd name="connsiteX5" fmla="*/ 61099 w 95261"/>
                <a:gd name="connsiteY5" fmla="*/ 34144 h 95262"/>
                <a:gd name="connsiteX6" fmla="*/ 34153 w 95261"/>
                <a:gd name="connsiteY6" fmla="*/ 34153 h 95262"/>
                <a:gd name="connsiteX7" fmla="*/ 34162 w 95261"/>
                <a:gd name="connsiteY7" fmla="*/ 61100 h 95262"/>
                <a:gd name="connsiteX8" fmla="*/ 61099 w 95261"/>
                <a:gd name="connsiteY8" fmla="*/ 60631 h 95262"/>
                <a:gd name="connsiteX9" fmla="*/ 61099 w 95261"/>
                <a:gd name="connsiteY9" fmla="*/ 34163 h 9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61" h="95262">
                  <a:moveTo>
                    <a:pt x="13950" y="13951"/>
                  </a:moveTo>
                  <a:cubicBezTo>
                    <a:pt x="32551" y="-4650"/>
                    <a:pt x="62711" y="-4650"/>
                    <a:pt x="81311" y="13951"/>
                  </a:cubicBezTo>
                  <a:cubicBezTo>
                    <a:pt x="99912" y="32552"/>
                    <a:pt x="99912" y="62711"/>
                    <a:pt x="81311" y="81312"/>
                  </a:cubicBezTo>
                  <a:cubicBezTo>
                    <a:pt x="62711" y="99912"/>
                    <a:pt x="32551" y="99912"/>
                    <a:pt x="13950" y="81312"/>
                  </a:cubicBezTo>
                  <a:cubicBezTo>
                    <a:pt x="-4650" y="62711"/>
                    <a:pt x="-4650" y="32552"/>
                    <a:pt x="13950" y="13951"/>
                  </a:cubicBezTo>
                  <a:close/>
                  <a:moveTo>
                    <a:pt x="61099" y="34144"/>
                  </a:moveTo>
                  <a:cubicBezTo>
                    <a:pt x="53656" y="26705"/>
                    <a:pt x="41592" y="26710"/>
                    <a:pt x="34153" y="34153"/>
                  </a:cubicBezTo>
                  <a:cubicBezTo>
                    <a:pt x="26714" y="41597"/>
                    <a:pt x="26720" y="53661"/>
                    <a:pt x="34162" y="61100"/>
                  </a:cubicBezTo>
                  <a:cubicBezTo>
                    <a:pt x="41731" y="68409"/>
                    <a:pt x="53790" y="68200"/>
                    <a:pt x="61099" y="60631"/>
                  </a:cubicBezTo>
                  <a:cubicBezTo>
                    <a:pt x="68229" y="53249"/>
                    <a:pt x="68229" y="41545"/>
                    <a:pt x="61099" y="34163"/>
                  </a:cubicBezTo>
                  <a:close/>
                </a:path>
              </a:pathLst>
            </a:custGeom>
            <a:gradFill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</a:gradFill>
            <a:effectLst/>
          </p:spPr>
          <p:txBody>
            <a:bodyPr wrap="square" lIns="0" tIns="0" rIns="0" bIns="0" anchor="t" anchorCtr="0"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kern="0">
                <a:ln w="3175">
                  <a:noFill/>
                </a:ln>
                <a:solidFill>
                  <a:srgbClr val="3A20A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FCA7F66-1F12-6293-4ECE-6C58B86AF5FB}"/>
                </a:ext>
              </a:extLst>
            </p:cNvPr>
            <p:cNvSpPr/>
            <p:nvPr/>
          </p:nvSpPr>
          <p:spPr>
            <a:xfrm>
              <a:off x="7217637" y="3452427"/>
              <a:ext cx="373854" cy="373314"/>
            </a:xfrm>
            <a:custGeom>
              <a:avLst/>
              <a:gdLst>
                <a:gd name="connsiteX0" fmla="*/ 364116 w 373854"/>
                <a:gd name="connsiteY0" fmla="*/ 44182 h 373314"/>
                <a:gd name="connsiteX1" fmla="*/ 329617 w 373854"/>
                <a:gd name="connsiteY1" fmla="*/ 9701 h 373314"/>
                <a:gd name="connsiteX2" fmla="*/ 316986 w 373854"/>
                <a:gd name="connsiteY2" fmla="*/ 5777 h 373314"/>
                <a:gd name="connsiteX3" fmla="*/ 187961 w 373854"/>
                <a:gd name="connsiteY3" fmla="*/ 37667 h 373314"/>
                <a:gd name="connsiteX4" fmla="*/ 168987 w 373854"/>
                <a:gd name="connsiteY4" fmla="*/ 56622 h 373314"/>
                <a:gd name="connsiteX5" fmla="*/ 81929 w 373854"/>
                <a:gd name="connsiteY5" fmla="*/ 62851 h 373314"/>
                <a:gd name="connsiteX6" fmla="*/ 58287 w 373854"/>
                <a:gd name="connsiteY6" fmla="*/ 86530 h 373314"/>
                <a:gd name="connsiteX7" fmla="*/ 58287 w 373854"/>
                <a:gd name="connsiteY7" fmla="*/ 106723 h 373314"/>
                <a:gd name="connsiteX8" fmla="*/ 88596 w 373854"/>
                <a:gd name="connsiteY8" fmla="*/ 137032 h 373314"/>
                <a:gd name="connsiteX9" fmla="*/ 85167 w 373854"/>
                <a:gd name="connsiteY9" fmla="*/ 140461 h 373314"/>
                <a:gd name="connsiteX10" fmla="*/ 85165 w 373854"/>
                <a:gd name="connsiteY10" fmla="*/ 187608 h 373314"/>
                <a:gd name="connsiteX11" fmla="*/ 85167 w 373854"/>
                <a:gd name="connsiteY11" fmla="*/ 187609 h 373314"/>
                <a:gd name="connsiteX12" fmla="*/ 94616 w 373854"/>
                <a:gd name="connsiteY12" fmla="*/ 197039 h 373314"/>
                <a:gd name="connsiteX13" fmla="*/ 68022 w 373854"/>
                <a:gd name="connsiteY13" fmla="*/ 212203 h 373314"/>
                <a:gd name="connsiteX14" fmla="*/ 62701 w 373854"/>
                <a:gd name="connsiteY14" fmla="*/ 231695 h 373314"/>
                <a:gd name="connsiteX15" fmla="*/ 65012 w 373854"/>
                <a:gd name="connsiteY15" fmla="*/ 234720 h 373314"/>
                <a:gd name="connsiteX16" fmla="*/ 139098 w 373854"/>
                <a:gd name="connsiteY16" fmla="*/ 308825 h 373314"/>
                <a:gd name="connsiteX17" fmla="*/ 159304 w 373854"/>
                <a:gd name="connsiteY17" fmla="*/ 308802 h 373314"/>
                <a:gd name="connsiteX18" fmla="*/ 161596 w 373854"/>
                <a:gd name="connsiteY18" fmla="*/ 305796 h 373314"/>
                <a:gd name="connsiteX19" fmla="*/ 176798 w 373854"/>
                <a:gd name="connsiteY19" fmla="*/ 279221 h 373314"/>
                <a:gd name="connsiteX20" fmla="*/ 186265 w 373854"/>
                <a:gd name="connsiteY20" fmla="*/ 288689 h 373314"/>
                <a:gd name="connsiteX21" fmla="*/ 233412 w 373854"/>
                <a:gd name="connsiteY21" fmla="*/ 288691 h 373314"/>
                <a:gd name="connsiteX22" fmla="*/ 233414 w 373854"/>
                <a:gd name="connsiteY22" fmla="*/ 288689 h 373314"/>
                <a:gd name="connsiteX23" fmla="*/ 236786 w 373854"/>
                <a:gd name="connsiteY23" fmla="*/ 285336 h 373314"/>
                <a:gd name="connsiteX24" fmla="*/ 267075 w 373854"/>
                <a:gd name="connsiteY24" fmla="*/ 315625 h 373314"/>
                <a:gd name="connsiteX25" fmla="*/ 287268 w 373854"/>
                <a:gd name="connsiteY25" fmla="*/ 315625 h 373314"/>
                <a:gd name="connsiteX26" fmla="*/ 310929 w 373854"/>
                <a:gd name="connsiteY26" fmla="*/ 291946 h 373314"/>
                <a:gd name="connsiteX27" fmla="*/ 317177 w 373854"/>
                <a:gd name="connsiteY27" fmla="*/ 204926 h 373314"/>
                <a:gd name="connsiteX28" fmla="*/ 336189 w 373854"/>
                <a:gd name="connsiteY28" fmla="*/ 185914 h 373314"/>
                <a:gd name="connsiteX29" fmla="*/ 368060 w 373854"/>
                <a:gd name="connsiteY29" fmla="*/ 56831 h 373314"/>
                <a:gd name="connsiteX30" fmla="*/ 364135 w 373854"/>
                <a:gd name="connsiteY30" fmla="*/ 44182 h 373314"/>
                <a:gd name="connsiteX31" fmla="*/ 321139 w 373854"/>
                <a:gd name="connsiteY31" fmla="*/ 36981 h 373314"/>
                <a:gd name="connsiteX32" fmla="*/ 336818 w 373854"/>
                <a:gd name="connsiteY32" fmla="*/ 52659 h 373314"/>
                <a:gd name="connsiteX33" fmla="*/ 340761 w 373854"/>
                <a:gd name="connsiteY33" fmla="*/ 65308 h 373314"/>
                <a:gd name="connsiteX34" fmla="*/ 315958 w 373854"/>
                <a:gd name="connsiteY34" fmla="*/ 165702 h 373314"/>
                <a:gd name="connsiteX35" fmla="*/ 213183 w 373854"/>
                <a:gd name="connsiteY35" fmla="*/ 268496 h 373314"/>
                <a:gd name="connsiteX36" fmla="*/ 206458 w 373854"/>
                <a:gd name="connsiteY36" fmla="*/ 268496 h 373314"/>
                <a:gd name="connsiteX37" fmla="*/ 105360 w 373854"/>
                <a:gd name="connsiteY37" fmla="*/ 167378 h 373314"/>
                <a:gd name="connsiteX38" fmla="*/ 105360 w 373854"/>
                <a:gd name="connsiteY38" fmla="*/ 160654 h 373314"/>
                <a:gd name="connsiteX39" fmla="*/ 208154 w 373854"/>
                <a:gd name="connsiteY39" fmla="*/ 57841 h 373314"/>
                <a:gd name="connsiteX40" fmla="*/ 308528 w 373854"/>
                <a:gd name="connsiteY40" fmla="*/ 33057 h 373314"/>
                <a:gd name="connsiteX41" fmla="*/ 321139 w 373854"/>
                <a:gd name="connsiteY41" fmla="*/ 36962 h 373314"/>
                <a:gd name="connsiteX42" fmla="*/ 296584 w 373854"/>
                <a:gd name="connsiteY42" fmla="*/ 225500 h 373314"/>
                <a:gd name="connsiteX43" fmla="*/ 290717 w 373854"/>
                <a:gd name="connsiteY43" fmla="*/ 271734 h 373314"/>
                <a:gd name="connsiteX44" fmla="*/ 277153 w 373854"/>
                <a:gd name="connsiteY44" fmla="*/ 285298 h 373314"/>
                <a:gd name="connsiteX45" fmla="*/ 256960 w 373854"/>
                <a:gd name="connsiteY45" fmla="*/ 265124 h 373314"/>
                <a:gd name="connsiteX46" fmla="*/ 296584 w 373854"/>
                <a:gd name="connsiteY46" fmla="*/ 225500 h 373314"/>
                <a:gd name="connsiteX47" fmla="*/ 102160 w 373854"/>
                <a:gd name="connsiteY47" fmla="*/ 83063 h 373314"/>
                <a:gd name="connsiteX48" fmla="*/ 148413 w 373854"/>
                <a:gd name="connsiteY48" fmla="*/ 77196 h 373314"/>
                <a:gd name="connsiteX49" fmla="*/ 108789 w 373854"/>
                <a:gd name="connsiteY49" fmla="*/ 116820 h 373314"/>
                <a:gd name="connsiteX50" fmla="*/ 88596 w 373854"/>
                <a:gd name="connsiteY50" fmla="*/ 96627 h 373314"/>
                <a:gd name="connsiteX51" fmla="*/ 102160 w 373854"/>
                <a:gd name="connsiteY51" fmla="*/ 83063 h 373314"/>
                <a:gd name="connsiteX52" fmla="*/ 155843 w 373854"/>
                <a:gd name="connsiteY52" fmla="*/ 258285 h 373314"/>
                <a:gd name="connsiteX53" fmla="*/ 146051 w 373854"/>
                <a:gd name="connsiteY53" fmla="*/ 275373 h 373314"/>
                <a:gd name="connsiteX54" fmla="*/ 98426 w 373854"/>
                <a:gd name="connsiteY54" fmla="*/ 227748 h 373314"/>
                <a:gd name="connsiteX55" fmla="*/ 115533 w 373854"/>
                <a:gd name="connsiteY55" fmla="*/ 217994 h 373314"/>
                <a:gd name="connsiteX56" fmla="*/ 155843 w 373854"/>
                <a:gd name="connsiteY56" fmla="*/ 258285 h 373314"/>
                <a:gd name="connsiteX57" fmla="*/ 81814 w 373854"/>
                <a:gd name="connsiteY57" fmla="*/ 312254 h 373314"/>
                <a:gd name="connsiteX58" fmla="*/ 81473 w 373854"/>
                <a:gd name="connsiteY58" fmla="*/ 292051 h 373314"/>
                <a:gd name="connsiteX59" fmla="*/ 61621 w 373854"/>
                <a:gd name="connsiteY59" fmla="*/ 292042 h 373314"/>
                <a:gd name="connsiteX60" fmla="*/ 14453 w 373854"/>
                <a:gd name="connsiteY60" fmla="*/ 339190 h 373314"/>
                <a:gd name="connsiteX61" fmla="*/ 14814 w 373854"/>
                <a:gd name="connsiteY61" fmla="*/ 359393 h 373314"/>
                <a:gd name="connsiteX62" fmla="*/ 34665 w 373854"/>
                <a:gd name="connsiteY62" fmla="*/ 359383 h 373314"/>
                <a:gd name="connsiteX63" fmla="*/ 81814 w 373854"/>
                <a:gd name="connsiteY63" fmla="*/ 312254 h 373314"/>
                <a:gd name="connsiteX64" fmla="*/ 44762 w 373854"/>
                <a:gd name="connsiteY64" fmla="*/ 255008 h 373314"/>
                <a:gd name="connsiteX65" fmla="*/ 44762 w 373854"/>
                <a:gd name="connsiteY65" fmla="*/ 275201 h 373314"/>
                <a:gd name="connsiteX66" fmla="*/ 24569 w 373854"/>
                <a:gd name="connsiteY66" fmla="*/ 295394 h 373314"/>
                <a:gd name="connsiteX67" fmla="*/ 4367 w 373854"/>
                <a:gd name="connsiteY67" fmla="*/ 295754 h 373314"/>
                <a:gd name="connsiteX68" fmla="*/ 4006 w 373854"/>
                <a:gd name="connsiteY68" fmla="*/ 275552 h 373314"/>
                <a:gd name="connsiteX69" fmla="*/ 4357 w 373854"/>
                <a:gd name="connsiteY69" fmla="*/ 275201 h 373314"/>
                <a:gd name="connsiteX70" fmla="*/ 24550 w 373854"/>
                <a:gd name="connsiteY70" fmla="*/ 255008 h 373314"/>
                <a:gd name="connsiteX71" fmla="*/ 44755 w 373854"/>
                <a:gd name="connsiteY71" fmla="*/ 255003 h 373314"/>
                <a:gd name="connsiteX72" fmla="*/ 44762 w 373854"/>
                <a:gd name="connsiteY72" fmla="*/ 255008 h 373314"/>
                <a:gd name="connsiteX73" fmla="*/ 118809 w 373854"/>
                <a:gd name="connsiteY73" fmla="*/ 349325 h 373314"/>
                <a:gd name="connsiteX74" fmla="*/ 119522 w 373854"/>
                <a:gd name="connsiteY74" fmla="*/ 329132 h 373314"/>
                <a:gd name="connsiteX75" fmla="*/ 99329 w 373854"/>
                <a:gd name="connsiteY75" fmla="*/ 328419 h 373314"/>
                <a:gd name="connsiteX76" fmla="*/ 98616 w 373854"/>
                <a:gd name="connsiteY76" fmla="*/ 329132 h 373314"/>
                <a:gd name="connsiteX77" fmla="*/ 78442 w 373854"/>
                <a:gd name="connsiteY77" fmla="*/ 349287 h 373314"/>
                <a:gd name="connsiteX78" fmla="*/ 79155 w 373854"/>
                <a:gd name="connsiteY78" fmla="*/ 369480 h 373314"/>
                <a:gd name="connsiteX79" fmla="*/ 98635 w 373854"/>
                <a:gd name="connsiteY79" fmla="*/ 369480 h 373314"/>
                <a:gd name="connsiteX80" fmla="*/ 118828 w 373854"/>
                <a:gd name="connsiteY80" fmla="*/ 349325 h 373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373854" h="373314">
                  <a:moveTo>
                    <a:pt x="364116" y="44182"/>
                  </a:moveTo>
                  <a:cubicBezTo>
                    <a:pt x="358996" y="27709"/>
                    <a:pt x="346093" y="14814"/>
                    <a:pt x="329617" y="9701"/>
                  </a:cubicBezTo>
                  <a:lnTo>
                    <a:pt x="316986" y="5777"/>
                  </a:lnTo>
                  <a:cubicBezTo>
                    <a:pt x="271392" y="-8367"/>
                    <a:pt x="221716" y="3911"/>
                    <a:pt x="187961" y="37667"/>
                  </a:cubicBezTo>
                  <a:lnTo>
                    <a:pt x="168987" y="56622"/>
                  </a:lnTo>
                  <a:cubicBezTo>
                    <a:pt x="142456" y="36760"/>
                    <a:pt x="105361" y="39414"/>
                    <a:pt x="81929" y="62851"/>
                  </a:cubicBezTo>
                  <a:lnTo>
                    <a:pt x="58287" y="86530"/>
                  </a:lnTo>
                  <a:cubicBezTo>
                    <a:pt x="52716" y="92108"/>
                    <a:pt x="52716" y="101145"/>
                    <a:pt x="58287" y="106723"/>
                  </a:cubicBezTo>
                  <a:lnTo>
                    <a:pt x="88596" y="137032"/>
                  </a:lnTo>
                  <a:lnTo>
                    <a:pt x="85167" y="140461"/>
                  </a:lnTo>
                  <a:cubicBezTo>
                    <a:pt x="72147" y="153479"/>
                    <a:pt x="72146" y="174587"/>
                    <a:pt x="85165" y="187608"/>
                  </a:cubicBezTo>
                  <a:cubicBezTo>
                    <a:pt x="85165" y="187608"/>
                    <a:pt x="85166" y="187609"/>
                    <a:pt x="85167" y="187609"/>
                  </a:cubicBezTo>
                  <a:lnTo>
                    <a:pt x="94616" y="197039"/>
                  </a:lnTo>
                  <a:lnTo>
                    <a:pt x="68022" y="212203"/>
                  </a:lnTo>
                  <a:cubicBezTo>
                    <a:pt x="61170" y="216116"/>
                    <a:pt x="58787" y="224843"/>
                    <a:pt x="62701" y="231695"/>
                  </a:cubicBezTo>
                  <a:cubicBezTo>
                    <a:pt x="63333" y="232802"/>
                    <a:pt x="64110" y="233819"/>
                    <a:pt x="65012" y="234720"/>
                  </a:cubicBezTo>
                  <a:lnTo>
                    <a:pt x="139098" y="308825"/>
                  </a:lnTo>
                  <a:cubicBezTo>
                    <a:pt x="144684" y="314399"/>
                    <a:pt x="153730" y="314387"/>
                    <a:pt x="159304" y="308802"/>
                  </a:cubicBezTo>
                  <a:cubicBezTo>
                    <a:pt x="160197" y="307906"/>
                    <a:pt x="160969" y="306895"/>
                    <a:pt x="161596" y="305796"/>
                  </a:cubicBezTo>
                  <a:lnTo>
                    <a:pt x="176798" y="279221"/>
                  </a:lnTo>
                  <a:lnTo>
                    <a:pt x="186265" y="288689"/>
                  </a:lnTo>
                  <a:cubicBezTo>
                    <a:pt x="199284" y="301709"/>
                    <a:pt x="220392" y="301709"/>
                    <a:pt x="233412" y="288691"/>
                  </a:cubicBezTo>
                  <a:cubicBezTo>
                    <a:pt x="233412" y="288691"/>
                    <a:pt x="233414" y="288689"/>
                    <a:pt x="233414" y="288689"/>
                  </a:cubicBezTo>
                  <a:lnTo>
                    <a:pt x="236786" y="285336"/>
                  </a:lnTo>
                  <a:lnTo>
                    <a:pt x="267075" y="315625"/>
                  </a:lnTo>
                  <a:cubicBezTo>
                    <a:pt x="272653" y="321198"/>
                    <a:pt x="281691" y="321198"/>
                    <a:pt x="287268" y="315625"/>
                  </a:cubicBezTo>
                  <a:lnTo>
                    <a:pt x="310929" y="291946"/>
                  </a:lnTo>
                  <a:cubicBezTo>
                    <a:pt x="334358" y="268528"/>
                    <a:pt x="337019" y="231451"/>
                    <a:pt x="317177" y="204926"/>
                  </a:cubicBezTo>
                  <a:lnTo>
                    <a:pt x="336189" y="185914"/>
                  </a:lnTo>
                  <a:cubicBezTo>
                    <a:pt x="369959" y="152144"/>
                    <a:pt x="382231" y="102439"/>
                    <a:pt x="368060" y="56831"/>
                  </a:cubicBezTo>
                  <a:lnTo>
                    <a:pt x="364135" y="44182"/>
                  </a:lnTo>
                  <a:close/>
                  <a:moveTo>
                    <a:pt x="321139" y="36981"/>
                  </a:moveTo>
                  <a:cubicBezTo>
                    <a:pt x="328626" y="39305"/>
                    <a:pt x="334493" y="45173"/>
                    <a:pt x="336818" y="52659"/>
                  </a:cubicBezTo>
                  <a:lnTo>
                    <a:pt x="340761" y="65308"/>
                  </a:lnTo>
                  <a:cubicBezTo>
                    <a:pt x="351777" y="100782"/>
                    <a:pt x="342228" y="139440"/>
                    <a:pt x="315958" y="165702"/>
                  </a:cubicBezTo>
                  <a:lnTo>
                    <a:pt x="213183" y="268496"/>
                  </a:lnTo>
                  <a:cubicBezTo>
                    <a:pt x="211324" y="270349"/>
                    <a:pt x="208318" y="270349"/>
                    <a:pt x="206458" y="268496"/>
                  </a:cubicBezTo>
                  <a:lnTo>
                    <a:pt x="105360" y="167378"/>
                  </a:lnTo>
                  <a:cubicBezTo>
                    <a:pt x="103507" y="165519"/>
                    <a:pt x="103507" y="162513"/>
                    <a:pt x="105360" y="160654"/>
                  </a:cubicBezTo>
                  <a:lnTo>
                    <a:pt x="208154" y="57841"/>
                  </a:lnTo>
                  <a:cubicBezTo>
                    <a:pt x="234416" y="31585"/>
                    <a:pt x="273063" y="22042"/>
                    <a:pt x="308528" y="33057"/>
                  </a:cubicBezTo>
                  <a:lnTo>
                    <a:pt x="321139" y="36962"/>
                  </a:lnTo>
                  <a:close/>
                  <a:moveTo>
                    <a:pt x="296584" y="225500"/>
                  </a:moveTo>
                  <a:cubicBezTo>
                    <a:pt x="305214" y="240092"/>
                    <a:pt x="303251" y="259199"/>
                    <a:pt x="290717" y="271734"/>
                  </a:cubicBezTo>
                  <a:lnTo>
                    <a:pt x="277153" y="285298"/>
                  </a:lnTo>
                  <a:lnTo>
                    <a:pt x="256960" y="265124"/>
                  </a:lnTo>
                  <a:lnTo>
                    <a:pt x="296584" y="225500"/>
                  </a:lnTo>
                  <a:close/>
                  <a:moveTo>
                    <a:pt x="102160" y="83063"/>
                  </a:moveTo>
                  <a:cubicBezTo>
                    <a:pt x="114435" y="70788"/>
                    <a:pt x="133461" y="68375"/>
                    <a:pt x="148413" y="77196"/>
                  </a:cubicBezTo>
                  <a:lnTo>
                    <a:pt x="108789" y="116820"/>
                  </a:lnTo>
                  <a:lnTo>
                    <a:pt x="88596" y="96627"/>
                  </a:lnTo>
                  <a:lnTo>
                    <a:pt x="102160" y="83063"/>
                  </a:lnTo>
                  <a:close/>
                  <a:moveTo>
                    <a:pt x="155843" y="258285"/>
                  </a:moveTo>
                  <a:lnTo>
                    <a:pt x="146051" y="275373"/>
                  </a:lnTo>
                  <a:lnTo>
                    <a:pt x="98426" y="227748"/>
                  </a:lnTo>
                  <a:lnTo>
                    <a:pt x="115533" y="217994"/>
                  </a:lnTo>
                  <a:lnTo>
                    <a:pt x="155843" y="258285"/>
                  </a:lnTo>
                  <a:close/>
                  <a:moveTo>
                    <a:pt x="81814" y="312254"/>
                  </a:moveTo>
                  <a:cubicBezTo>
                    <a:pt x="87299" y="306581"/>
                    <a:pt x="87146" y="297536"/>
                    <a:pt x="81473" y="292051"/>
                  </a:cubicBezTo>
                  <a:cubicBezTo>
                    <a:pt x="75938" y="286700"/>
                    <a:pt x="67161" y="286696"/>
                    <a:pt x="61621" y="292042"/>
                  </a:cubicBezTo>
                  <a:lnTo>
                    <a:pt x="14453" y="339190"/>
                  </a:lnTo>
                  <a:cubicBezTo>
                    <a:pt x="8974" y="344869"/>
                    <a:pt x="9136" y="353914"/>
                    <a:pt x="14814" y="359393"/>
                  </a:cubicBezTo>
                  <a:cubicBezTo>
                    <a:pt x="20353" y="364738"/>
                    <a:pt x="29131" y="364734"/>
                    <a:pt x="34665" y="359383"/>
                  </a:cubicBezTo>
                  <a:lnTo>
                    <a:pt x="81814" y="312254"/>
                  </a:lnTo>
                  <a:close/>
                  <a:moveTo>
                    <a:pt x="44762" y="255008"/>
                  </a:moveTo>
                  <a:cubicBezTo>
                    <a:pt x="50333" y="260586"/>
                    <a:pt x="50333" y="269624"/>
                    <a:pt x="44762" y="275201"/>
                  </a:cubicBezTo>
                  <a:lnTo>
                    <a:pt x="24569" y="295394"/>
                  </a:lnTo>
                  <a:cubicBezTo>
                    <a:pt x="19090" y="301073"/>
                    <a:pt x="10045" y="301233"/>
                    <a:pt x="4367" y="295754"/>
                  </a:cubicBezTo>
                  <a:cubicBezTo>
                    <a:pt x="-1312" y="290276"/>
                    <a:pt x="-1473" y="281231"/>
                    <a:pt x="4006" y="275552"/>
                  </a:cubicBezTo>
                  <a:cubicBezTo>
                    <a:pt x="4121" y="275434"/>
                    <a:pt x="4238" y="275316"/>
                    <a:pt x="4357" y="275201"/>
                  </a:cubicBezTo>
                  <a:lnTo>
                    <a:pt x="24550" y="255008"/>
                  </a:lnTo>
                  <a:cubicBezTo>
                    <a:pt x="30128" y="249427"/>
                    <a:pt x="39174" y="249425"/>
                    <a:pt x="44755" y="255003"/>
                  </a:cubicBezTo>
                  <a:cubicBezTo>
                    <a:pt x="44758" y="255005"/>
                    <a:pt x="44760" y="255006"/>
                    <a:pt x="44762" y="255008"/>
                  </a:cubicBezTo>
                  <a:close/>
                  <a:moveTo>
                    <a:pt x="118809" y="349325"/>
                  </a:moveTo>
                  <a:cubicBezTo>
                    <a:pt x="124582" y="343945"/>
                    <a:pt x="124902" y="334904"/>
                    <a:pt x="119522" y="329132"/>
                  </a:cubicBezTo>
                  <a:cubicBezTo>
                    <a:pt x="114143" y="323360"/>
                    <a:pt x="105102" y="323040"/>
                    <a:pt x="99329" y="328419"/>
                  </a:cubicBezTo>
                  <a:cubicBezTo>
                    <a:pt x="99083" y="328648"/>
                    <a:pt x="98845" y="328886"/>
                    <a:pt x="98616" y="329132"/>
                  </a:cubicBezTo>
                  <a:lnTo>
                    <a:pt x="78442" y="349287"/>
                  </a:lnTo>
                  <a:cubicBezTo>
                    <a:pt x="73063" y="355059"/>
                    <a:pt x="73382" y="364100"/>
                    <a:pt x="79155" y="369480"/>
                  </a:cubicBezTo>
                  <a:cubicBezTo>
                    <a:pt x="84642" y="374593"/>
                    <a:pt x="93148" y="374593"/>
                    <a:pt x="98635" y="369480"/>
                  </a:cubicBezTo>
                  <a:lnTo>
                    <a:pt x="118828" y="349325"/>
                  </a:lnTo>
                  <a:close/>
                </a:path>
              </a:pathLst>
            </a:custGeom>
            <a:gradFill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</a:gradFill>
            <a:effectLst/>
          </p:spPr>
          <p:txBody>
            <a:bodyPr wrap="square" lIns="0" tIns="0" rIns="0" bIns="0" anchor="t" anchorCtr="0"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kern="0">
                <a:ln w="3175">
                  <a:noFill/>
                </a:ln>
                <a:solidFill>
                  <a:srgbClr val="3A20A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DD6444C-EE8E-5F88-A2D7-3A9288C2729D}"/>
              </a:ext>
            </a:extLst>
          </p:cNvPr>
          <p:cNvSpPr txBox="1"/>
          <p:nvPr/>
        </p:nvSpPr>
        <p:spPr>
          <a:xfrm>
            <a:off x="2962389" y="4201128"/>
            <a:ext cx="1828800" cy="18004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Language</a:t>
            </a:r>
          </a:p>
        </p:txBody>
      </p:sp>
      <p:sp>
        <p:nvSpPr>
          <p:cNvPr id="22" name="Graphic 87">
            <a:extLst>
              <a:ext uri="{FF2B5EF4-FFF2-40B4-BE49-F238E27FC236}">
                <a16:creationId xmlns:a16="http://schemas.microsoft.com/office/drawing/2014/main" id="{428105B8-B758-FF50-6082-38FBF52EF276}"/>
              </a:ext>
            </a:extLst>
          </p:cNvPr>
          <p:cNvSpPr/>
          <p:nvPr/>
        </p:nvSpPr>
        <p:spPr>
          <a:xfrm>
            <a:off x="3524941" y="3457670"/>
            <a:ext cx="703697" cy="562989"/>
          </a:xfrm>
          <a:custGeom>
            <a:avLst/>
            <a:gdLst>
              <a:gd name="connsiteX0" fmla="*/ 115552 w 380989"/>
              <a:gd name="connsiteY0" fmla="*/ 284668 h 304808"/>
              <a:gd name="connsiteX1" fmla="*/ 239377 w 380989"/>
              <a:gd name="connsiteY1" fmla="*/ 8443 h 304808"/>
              <a:gd name="connsiteX2" fmla="*/ 258262 w 380989"/>
              <a:gd name="connsiteY2" fmla="*/ 1255 h 304808"/>
              <a:gd name="connsiteX3" fmla="*/ 266124 w 380989"/>
              <a:gd name="connsiteY3" fmla="*/ 18311 h 304808"/>
              <a:gd name="connsiteX4" fmla="*/ 265438 w 380989"/>
              <a:gd name="connsiteY4" fmla="*/ 20140 h 304808"/>
              <a:gd name="connsiteX5" fmla="*/ 141613 w 380989"/>
              <a:gd name="connsiteY5" fmla="*/ 296365 h 304808"/>
              <a:gd name="connsiteX6" fmla="*/ 122729 w 380989"/>
              <a:gd name="connsiteY6" fmla="*/ 303552 h 304808"/>
              <a:gd name="connsiteX7" fmla="*/ 114867 w 380989"/>
              <a:gd name="connsiteY7" fmla="*/ 286497 h 304808"/>
              <a:gd name="connsiteX8" fmla="*/ 115552 w 380989"/>
              <a:gd name="connsiteY8" fmla="*/ 284668 h 304808"/>
              <a:gd name="connsiteX9" fmla="*/ 239377 w 380989"/>
              <a:gd name="connsiteY9" fmla="*/ 8443 h 304808"/>
              <a:gd name="connsiteX10" fmla="*/ 115552 w 380989"/>
              <a:gd name="connsiteY10" fmla="*/ 284668 h 304808"/>
              <a:gd name="connsiteX11" fmla="*/ 4186 w 380989"/>
              <a:gd name="connsiteY11" fmla="*/ 142307 h 304808"/>
              <a:gd name="connsiteX12" fmla="*/ 85149 w 380989"/>
              <a:gd name="connsiteY12" fmla="*/ 61345 h 304808"/>
              <a:gd name="connsiteX13" fmla="*/ 105354 w 380989"/>
              <a:gd name="connsiteY13" fmla="*/ 61424 h 304808"/>
              <a:gd name="connsiteX14" fmla="*/ 106732 w 380989"/>
              <a:gd name="connsiteY14" fmla="*/ 79938 h 304808"/>
              <a:gd name="connsiteX15" fmla="*/ 105342 w 380989"/>
              <a:gd name="connsiteY15" fmla="*/ 81557 h 304808"/>
              <a:gd name="connsiteX16" fmla="*/ 34476 w 380989"/>
              <a:gd name="connsiteY16" fmla="*/ 152404 h 304808"/>
              <a:gd name="connsiteX17" fmla="*/ 105342 w 380989"/>
              <a:gd name="connsiteY17" fmla="*/ 223251 h 304808"/>
              <a:gd name="connsiteX18" fmla="*/ 105263 w 380989"/>
              <a:gd name="connsiteY18" fmla="*/ 243457 h 304808"/>
              <a:gd name="connsiteX19" fmla="*/ 86749 w 380989"/>
              <a:gd name="connsiteY19" fmla="*/ 244835 h 304808"/>
              <a:gd name="connsiteX20" fmla="*/ 85149 w 380989"/>
              <a:gd name="connsiteY20" fmla="*/ 243444 h 304808"/>
              <a:gd name="connsiteX21" fmla="*/ 4186 w 380989"/>
              <a:gd name="connsiteY21" fmla="*/ 162481 h 304808"/>
              <a:gd name="connsiteX22" fmla="*/ 2795 w 380989"/>
              <a:gd name="connsiteY22" fmla="*/ 143889 h 304808"/>
              <a:gd name="connsiteX23" fmla="*/ 4186 w 380989"/>
              <a:gd name="connsiteY23" fmla="*/ 142288 h 304808"/>
              <a:gd name="connsiteX24" fmla="*/ 85149 w 380989"/>
              <a:gd name="connsiteY24" fmla="*/ 61326 h 304808"/>
              <a:gd name="connsiteX25" fmla="*/ 4186 w 380989"/>
              <a:gd name="connsiteY25" fmla="*/ 142288 h 304808"/>
              <a:gd name="connsiteX26" fmla="*/ 275649 w 380989"/>
              <a:gd name="connsiteY26" fmla="*/ 61345 h 304808"/>
              <a:gd name="connsiteX27" fmla="*/ 294241 w 380989"/>
              <a:gd name="connsiteY27" fmla="*/ 59954 h 304808"/>
              <a:gd name="connsiteX28" fmla="*/ 295842 w 380989"/>
              <a:gd name="connsiteY28" fmla="*/ 61345 h 304808"/>
              <a:gd name="connsiteX29" fmla="*/ 376804 w 380989"/>
              <a:gd name="connsiteY29" fmla="*/ 142307 h 304808"/>
              <a:gd name="connsiteX30" fmla="*/ 378195 w 380989"/>
              <a:gd name="connsiteY30" fmla="*/ 160900 h 304808"/>
              <a:gd name="connsiteX31" fmla="*/ 376804 w 380989"/>
              <a:gd name="connsiteY31" fmla="*/ 162520 h 304808"/>
              <a:gd name="connsiteX32" fmla="*/ 295842 w 380989"/>
              <a:gd name="connsiteY32" fmla="*/ 243482 h 304808"/>
              <a:gd name="connsiteX33" fmla="*/ 275635 w 380989"/>
              <a:gd name="connsiteY33" fmla="*/ 243511 h 304808"/>
              <a:gd name="connsiteX34" fmla="*/ 274258 w 380989"/>
              <a:gd name="connsiteY34" fmla="*/ 224870 h 304808"/>
              <a:gd name="connsiteX35" fmla="*/ 275649 w 380989"/>
              <a:gd name="connsiteY35" fmla="*/ 223270 h 304808"/>
              <a:gd name="connsiteX36" fmla="*/ 346515 w 380989"/>
              <a:gd name="connsiteY36" fmla="*/ 152404 h 304808"/>
              <a:gd name="connsiteX37" fmla="*/ 275649 w 380989"/>
              <a:gd name="connsiteY37" fmla="*/ 81538 h 304808"/>
              <a:gd name="connsiteX38" fmla="*/ 275649 w 380989"/>
              <a:gd name="connsiteY38" fmla="*/ 61345 h 304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80989" h="304808">
                <a:moveTo>
                  <a:pt x="115552" y="284668"/>
                </a:moveTo>
                <a:lnTo>
                  <a:pt x="239377" y="8443"/>
                </a:lnTo>
                <a:cubicBezTo>
                  <a:pt x="242606" y="1244"/>
                  <a:pt x="251061" y="-1975"/>
                  <a:pt x="258262" y="1255"/>
                </a:cubicBezTo>
                <a:cubicBezTo>
                  <a:pt x="264775" y="4177"/>
                  <a:pt x="268133" y="11460"/>
                  <a:pt x="266124" y="18311"/>
                </a:cubicBezTo>
                <a:lnTo>
                  <a:pt x="265438" y="20140"/>
                </a:lnTo>
                <a:lnTo>
                  <a:pt x="141613" y="296365"/>
                </a:lnTo>
                <a:cubicBezTo>
                  <a:pt x="138383" y="303564"/>
                  <a:pt x="129928" y="306783"/>
                  <a:pt x="122729" y="303552"/>
                </a:cubicBezTo>
                <a:cubicBezTo>
                  <a:pt x="116215" y="300630"/>
                  <a:pt x="112858" y="293347"/>
                  <a:pt x="114867" y="286497"/>
                </a:cubicBezTo>
                <a:lnTo>
                  <a:pt x="115552" y="284668"/>
                </a:lnTo>
                <a:lnTo>
                  <a:pt x="239377" y="8443"/>
                </a:lnTo>
                <a:lnTo>
                  <a:pt x="115552" y="284668"/>
                </a:lnTo>
                <a:close/>
                <a:moveTo>
                  <a:pt x="4186" y="142307"/>
                </a:moveTo>
                <a:lnTo>
                  <a:pt x="85149" y="61345"/>
                </a:lnTo>
                <a:cubicBezTo>
                  <a:pt x="90750" y="55787"/>
                  <a:pt x="99796" y="55823"/>
                  <a:pt x="105354" y="61424"/>
                </a:cubicBezTo>
                <a:cubicBezTo>
                  <a:pt x="110307" y="66415"/>
                  <a:pt x="110891" y="74268"/>
                  <a:pt x="106732" y="79938"/>
                </a:cubicBezTo>
                <a:lnTo>
                  <a:pt x="105342" y="81557"/>
                </a:lnTo>
                <a:lnTo>
                  <a:pt x="34476" y="152404"/>
                </a:lnTo>
                <a:lnTo>
                  <a:pt x="105342" y="223251"/>
                </a:lnTo>
                <a:cubicBezTo>
                  <a:pt x="110899" y="228852"/>
                  <a:pt x="110864" y="237898"/>
                  <a:pt x="105263" y="243457"/>
                </a:cubicBezTo>
                <a:cubicBezTo>
                  <a:pt x="100271" y="248408"/>
                  <a:pt x="92418" y="248993"/>
                  <a:pt x="86749" y="244835"/>
                </a:cubicBezTo>
                <a:lnTo>
                  <a:pt x="85149" y="243444"/>
                </a:lnTo>
                <a:lnTo>
                  <a:pt x="4186" y="162481"/>
                </a:lnTo>
                <a:cubicBezTo>
                  <a:pt x="-815" y="157483"/>
                  <a:pt x="-1406" y="149577"/>
                  <a:pt x="2795" y="143889"/>
                </a:cubicBezTo>
                <a:lnTo>
                  <a:pt x="4186" y="142288"/>
                </a:lnTo>
                <a:lnTo>
                  <a:pt x="85149" y="61326"/>
                </a:lnTo>
                <a:lnTo>
                  <a:pt x="4186" y="142288"/>
                </a:lnTo>
                <a:close/>
                <a:moveTo>
                  <a:pt x="275649" y="61345"/>
                </a:moveTo>
                <a:cubicBezTo>
                  <a:pt x="280647" y="56344"/>
                  <a:pt x="288553" y="55753"/>
                  <a:pt x="294241" y="59954"/>
                </a:cubicBezTo>
                <a:lnTo>
                  <a:pt x="295842" y="61345"/>
                </a:lnTo>
                <a:lnTo>
                  <a:pt x="376804" y="142307"/>
                </a:lnTo>
                <a:cubicBezTo>
                  <a:pt x="381805" y="147306"/>
                  <a:pt x="382395" y="155212"/>
                  <a:pt x="378195" y="160900"/>
                </a:cubicBezTo>
                <a:lnTo>
                  <a:pt x="376804" y="162520"/>
                </a:lnTo>
                <a:lnTo>
                  <a:pt x="295842" y="243482"/>
                </a:lnTo>
                <a:cubicBezTo>
                  <a:pt x="290269" y="249069"/>
                  <a:pt x="281223" y="249081"/>
                  <a:pt x="275635" y="243511"/>
                </a:cubicBezTo>
                <a:cubicBezTo>
                  <a:pt x="270614" y="238500"/>
                  <a:pt x="270027" y="230564"/>
                  <a:pt x="274258" y="224870"/>
                </a:cubicBezTo>
                <a:lnTo>
                  <a:pt x="275649" y="223270"/>
                </a:lnTo>
                <a:lnTo>
                  <a:pt x="346515" y="152404"/>
                </a:lnTo>
                <a:lnTo>
                  <a:pt x="275649" y="81538"/>
                </a:lnTo>
                <a:cubicBezTo>
                  <a:pt x="270076" y="75960"/>
                  <a:pt x="270076" y="66923"/>
                  <a:pt x="275649" y="61345"/>
                </a:cubicBezTo>
                <a:close/>
              </a:path>
            </a:pathLst>
          </a:custGeom>
          <a:gradFill>
            <a:gsLst>
              <a:gs pos="85000">
                <a:srgbClr val="6C1CB2"/>
              </a:gs>
              <a:gs pos="0">
                <a:srgbClr val="C03BC4"/>
              </a:gs>
            </a:gsLst>
            <a:path path="circle">
              <a:fillToRect l="100000" t="100000"/>
            </a:path>
          </a:gradFill>
          <a:effectLst/>
        </p:spPr>
        <p:txBody>
          <a:bodyPr wrap="square" lIns="0" tIns="0" rIns="0" bIns="0" anchor="t" anchorCtr="0"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kern="0">
              <a:ln w="3175">
                <a:noFill/>
              </a:ln>
              <a:solidFill>
                <a:srgbClr val="3A20A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FA96D3-4763-8437-7C41-061D5566C90D}"/>
              </a:ext>
            </a:extLst>
          </p:cNvPr>
          <p:cNvSpPr txBox="1"/>
          <p:nvPr/>
        </p:nvSpPr>
        <p:spPr>
          <a:xfrm>
            <a:off x="2962389" y="2510877"/>
            <a:ext cx="1828800" cy="1939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Web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21C9F24-F880-4FC5-375B-A71803AB8CD0}"/>
              </a:ext>
            </a:extLst>
          </p:cNvPr>
          <p:cNvSpPr/>
          <p:nvPr/>
        </p:nvSpPr>
        <p:spPr>
          <a:xfrm>
            <a:off x="3592690" y="1768450"/>
            <a:ext cx="568199" cy="568201"/>
          </a:xfrm>
          <a:custGeom>
            <a:avLst/>
            <a:gdLst>
              <a:gd name="connsiteX0" fmla="*/ 225821 w 527758"/>
              <a:gd name="connsiteY0" fmla="*/ 364101 h 527760"/>
              <a:gd name="connsiteX1" fmla="*/ 173295 w 527758"/>
              <a:gd name="connsiteY1" fmla="*/ 364101 h 527760"/>
              <a:gd name="connsiteX2" fmla="*/ 174549 w 527758"/>
              <a:gd name="connsiteY2" fmla="*/ 371499 h 527760"/>
              <a:gd name="connsiteX3" fmla="*/ 250955 w 527758"/>
              <a:gd name="connsiteY3" fmla="*/ 502284 h 527760"/>
              <a:gd name="connsiteX4" fmla="*/ 287390 w 527758"/>
              <a:gd name="connsiteY4" fmla="*/ 477181 h 527760"/>
              <a:gd name="connsiteX5" fmla="*/ 276078 w 527758"/>
              <a:gd name="connsiteY5" fmla="*/ 477181 h 527760"/>
              <a:gd name="connsiteX6" fmla="*/ 225821 w 527758"/>
              <a:gd name="connsiteY6" fmla="*/ 426914 h 527760"/>
              <a:gd name="connsiteX7" fmla="*/ 225821 w 527758"/>
              <a:gd name="connsiteY7" fmla="*/ 364101 h 527760"/>
              <a:gd name="connsiteX8" fmla="*/ 225821 w 527758"/>
              <a:gd name="connsiteY8" fmla="*/ 326401 h 527760"/>
              <a:gd name="connsiteX9" fmla="*/ 167519 w 527758"/>
              <a:gd name="connsiteY9" fmla="*/ 326401 h 527760"/>
              <a:gd name="connsiteX10" fmla="*/ 162988 w 527758"/>
              <a:gd name="connsiteY10" fmla="*/ 250991 h 527760"/>
              <a:gd name="connsiteX11" fmla="*/ 163994 w 527758"/>
              <a:gd name="connsiteY11" fmla="*/ 212992 h 527760"/>
              <a:gd name="connsiteX12" fmla="*/ 165000 w 527758"/>
              <a:gd name="connsiteY12" fmla="*/ 200714 h 527760"/>
              <a:gd name="connsiteX13" fmla="*/ 337149 w 527758"/>
              <a:gd name="connsiteY13" fmla="*/ 200714 h 527760"/>
              <a:gd name="connsiteX14" fmla="*/ 338911 w 527758"/>
              <a:gd name="connsiteY14" fmla="*/ 250971 h 527760"/>
              <a:gd name="connsiteX15" fmla="*/ 276078 w 527758"/>
              <a:gd name="connsiteY15" fmla="*/ 250971 h 527760"/>
              <a:gd name="connsiteX16" fmla="*/ 225821 w 527758"/>
              <a:gd name="connsiteY16" fmla="*/ 301247 h 527760"/>
              <a:gd name="connsiteX17" fmla="*/ 225821 w 527758"/>
              <a:gd name="connsiteY17" fmla="*/ 326401 h 527760"/>
              <a:gd name="connsiteX18" fmla="*/ 502267 w 527758"/>
              <a:gd name="connsiteY18" fmla="*/ 250971 h 527760"/>
              <a:gd name="connsiteX19" fmla="*/ 502267 w 527758"/>
              <a:gd name="connsiteY19" fmla="*/ 250971 h 527760"/>
              <a:gd name="connsiteX20" fmla="*/ 376611 w 527758"/>
              <a:gd name="connsiteY20" fmla="*/ 250971 h 527760"/>
              <a:gd name="connsiteX21" fmla="*/ 375855 w 527758"/>
              <a:gd name="connsiteY21" fmla="*/ 217214 h 527760"/>
              <a:gd name="connsiteX22" fmla="*/ 374849 w 527758"/>
              <a:gd name="connsiteY22" fmla="*/ 200724 h 527760"/>
              <a:gd name="connsiteX23" fmla="*/ 497239 w 527758"/>
              <a:gd name="connsiteY23" fmla="*/ 200714 h 527760"/>
              <a:gd name="connsiteX24" fmla="*/ 502267 w 527758"/>
              <a:gd name="connsiteY24" fmla="*/ 250971 h 527760"/>
              <a:gd name="connsiteX25" fmla="*/ 134589 w 527758"/>
              <a:gd name="connsiteY25" fmla="*/ 364101 h 527760"/>
              <a:gd name="connsiteX26" fmla="*/ 26528 w 527758"/>
              <a:gd name="connsiteY26" fmla="*/ 364101 h 527760"/>
              <a:gd name="connsiteX27" fmla="*/ 30043 w 527758"/>
              <a:gd name="connsiteY27" fmla="*/ 371111 h 527760"/>
              <a:gd name="connsiteX28" fmla="*/ 179578 w 527758"/>
              <a:gd name="connsiteY28" fmla="*/ 492117 h 527760"/>
              <a:gd name="connsiteX29" fmla="*/ 134589 w 527758"/>
              <a:gd name="connsiteY29" fmla="*/ 364101 h 527760"/>
              <a:gd name="connsiteX30" fmla="*/ 127051 w 527758"/>
              <a:gd name="connsiteY30" fmla="*/ 200724 h 527760"/>
              <a:gd name="connsiteX31" fmla="*/ 4661 w 527758"/>
              <a:gd name="connsiteY31" fmla="*/ 200714 h 527760"/>
              <a:gd name="connsiteX32" fmla="*/ -368 w 527758"/>
              <a:gd name="connsiteY32" fmla="*/ 250991 h 527760"/>
              <a:gd name="connsiteX33" fmla="*/ 11193 w 527758"/>
              <a:gd name="connsiteY33" fmla="*/ 326401 h 527760"/>
              <a:gd name="connsiteX34" fmla="*/ 129311 w 527758"/>
              <a:gd name="connsiteY34" fmla="*/ 326401 h 527760"/>
              <a:gd name="connsiteX35" fmla="*/ 127808 w 527758"/>
              <a:gd name="connsiteY35" fmla="*/ 311813 h 527760"/>
              <a:gd name="connsiteX36" fmla="*/ 125298 w 527758"/>
              <a:gd name="connsiteY36" fmla="*/ 250991 h 527760"/>
              <a:gd name="connsiteX37" fmla="*/ 127051 w 527758"/>
              <a:gd name="connsiteY37" fmla="*/ 200724 h 527760"/>
              <a:gd name="connsiteX38" fmla="*/ 322322 w 527758"/>
              <a:gd name="connsiteY38" fmla="*/ 9864 h 527760"/>
              <a:gd name="connsiteX39" fmla="*/ 324831 w 527758"/>
              <a:gd name="connsiteY39" fmla="*/ 14146 h 527760"/>
              <a:gd name="connsiteX40" fmla="*/ 371075 w 527758"/>
              <a:gd name="connsiteY40" fmla="*/ 163014 h 527760"/>
              <a:gd name="connsiteX41" fmla="*/ 486435 w 527758"/>
              <a:gd name="connsiteY41" fmla="*/ 163014 h 527760"/>
              <a:gd name="connsiteX42" fmla="*/ 322322 w 527758"/>
              <a:gd name="connsiteY42" fmla="*/ 9864 h 527760"/>
              <a:gd name="connsiteX43" fmla="*/ 179578 w 527758"/>
              <a:gd name="connsiteY43" fmla="*/ 9864 h 527760"/>
              <a:gd name="connsiteX44" fmla="*/ 176561 w 527758"/>
              <a:gd name="connsiteY44" fmla="*/ 10790 h 527760"/>
              <a:gd name="connsiteX45" fmla="*/ 15465 w 527758"/>
              <a:gd name="connsiteY45" fmla="*/ 163014 h 527760"/>
              <a:gd name="connsiteX46" fmla="*/ 130825 w 527758"/>
              <a:gd name="connsiteY46" fmla="*/ 163014 h 527760"/>
              <a:gd name="connsiteX47" fmla="*/ 132328 w 527758"/>
              <a:gd name="connsiteY47" fmla="*/ 151961 h 527760"/>
              <a:gd name="connsiteX48" fmla="*/ 179578 w 527758"/>
              <a:gd name="connsiteY48" fmla="*/ 9864 h 527760"/>
              <a:gd name="connsiteX49" fmla="*/ 331622 w 527758"/>
              <a:gd name="connsiteY49" fmla="*/ 155098 h 527760"/>
              <a:gd name="connsiteX50" fmla="*/ 250955 w 527758"/>
              <a:gd name="connsiteY50" fmla="*/ -313 h 527760"/>
              <a:gd name="connsiteX51" fmla="*/ 169023 w 527758"/>
              <a:gd name="connsiteY51" fmla="*/ 163014 h 527760"/>
              <a:gd name="connsiteX52" fmla="*/ 332877 w 527758"/>
              <a:gd name="connsiteY52" fmla="*/ 163014 h 527760"/>
              <a:gd name="connsiteX53" fmla="*/ 331622 w 527758"/>
              <a:gd name="connsiteY53" fmla="*/ 155098 h 527760"/>
              <a:gd name="connsiteX54" fmla="*/ 250955 w 527758"/>
              <a:gd name="connsiteY54" fmla="*/ 301247 h 527760"/>
              <a:gd name="connsiteX55" fmla="*/ 276078 w 527758"/>
              <a:gd name="connsiteY55" fmla="*/ 276114 h 527760"/>
              <a:gd name="connsiteX56" fmla="*/ 502267 w 527758"/>
              <a:gd name="connsiteY56" fmla="*/ 276114 h 527760"/>
              <a:gd name="connsiteX57" fmla="*/ 527391 w 527758"/>
              <a:gd name="connsiteY57" fmla="*/ 301247 h 527760"/>
              <a:gd name="connsiteX58" fmla="*/ 527391 w 527758"/>
              <a:gd name="connsiteY58" fmla="*/ 426914 h 527760"/>
              <a:gd name="connsiteX59" fmla="*/ 502267 w 527758"/>
              <a:gd name="connsiteY59" fmla="*/ 452048 h 527760"/>
              <a:gd name="connsiteX60" fmla="*/ 426868 w 527758"/>
              <a:gd name="connsiteY60" fmla="*/ 452048 h 527760"/>
              <a:gd name="connsiteX61" fmla="*/ 426868 w 527758"/>
              <a:gd name="connsiteY61" fmla="*/ 502314 h 527760"/>
              <a:gd name="connsiteX62" fmla="*/ 439434 w 527758"/>
              <a:gd name="connsiteY62" fmla="*/ 502314 h 527760"/>
              <a:gd name="connsiteX63" fmla="*/ 452001 w 527758"/>
              <a:gd name="connsiteY63" fmla="*/ 514881 h 527760"/>
              <a:gd name="connsiteX64" fmla="*/ 439434 w 527758"/>
              <a:gd name="connsiteY64" fmla="*/ 527448 h 527760"/>
              <a:gd name="connsiteX65" fmla="*/ 338911 w 527758"/>
              <a:gd name="connsiteY65" fmla="*/ 527448 h 527760"/>
              <a:gd name="connsiteX66" fmla="*/ 326345 w 527758"/>
              <a:gd name="connsiteY66" fmla="*/ 514881 h 527760"/>
              <a:gd name="connsiteX67" fmla="*/ 338911 w 527758"/>
              <a:gd name="connsiteY67" fmla="*/ 502314 h 527760"/>
              <a:gd name="connsiteX68" fmla="*/ 351478 w 527758"/>
              <a:gd name="connsiteY68" fmla="*/ 502314 h 527760"/>
              <a:gd name="connsiteX69" fmla="*/ 351478 w 527758"/>
              <a:gd name="connsiteY69" fmla="*/ 452048 h 527760"/>
              <a:gd name="connsiteX70" fmla="*/ 276078 w 527758"/>
              <a:gd name="connsiteY70" fmla="*/ 452048 h 527760"/>
              <a:gd name="connsiteX71" fmla="*/ 250955 w 527758"/>
              <a:gd name="connsiteY71" fmla="*/ 426914 h 527760"/>
              <a:gd name="connsiteX72" fmla="*/ 250955 w 527758"/>
              <a:gd name="connsiteY72" fmla="*/ 301247 h 52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27758" h="527760">
                <a:moveTo>
                  <a:pt x="225821" y="364101"/>
                </a:moveTo>
                <a:lnTo>
                  <a:pt x="173295" y="364101"/>
                </a:lnTo>
                <a:lnTo>
                  <a:pt x="174549" y="371499"/>
                </a:lnTo>
                <a:cubicBezTo>
                  <a:pt x="190631" y="449658"/>
                  <a:pt x="220793" y="502284"/>
                  <a:pt x="250955" y="502284"/>
                </a:cubicBezTo>
                <a:cubicBezTo>
                  <a:pt x="263521" y="502284"/>
                  <a:pt x="275829" y="493283"/>
                  <a:pt x="287390" y="477181"/>
                </a:cubicBezTo>
                <a:lnTo>
                  <a:pt x="276078" y="477181"/>
                </a:lnTo>
                <a:cubicBezTo>
                  <a:pt x="248435" y="477181"/>
                  <a:pt x="225821" y="454676"/>
                  <a:pt x="225821" y="426914"/>
                </a:cubicBezTo>
                <a:lnTo>
                  <a:pt x="225821" y="364101"/>
                </a:lnTo>
                <a:close/>
                <a:moveTo>
                  <a:pt x="225821" y="326401"/>
                </a:moveTo>
                <a:lnTo>
                  <a:pt x="167519" y="326401"/>
                </a:lnTo>
                <a:cubicBezTo>
                  <a:pt x="164502" y="302632"/>
                  <a:pt x="162988" y="277309"/>
                  <a:pt x="162988" y="250991"/>
                </a:cubicBezTo>
                <a:cubicBezTo>
                  <a:pt x="162988" y="238065"/>
                  <a:pt x="163247" y="225369"/>
                  <a:pt x="163994" y="212992"/>
                </a:cubicBezTo>
                <a:lnTo>
                  <a:pt x="165000" y="200714"/>
                </a:lnTo>
                <a:lnTo>
                  <a:pt x="337149" y="200714"/>
                </a:lnTo>
                <a:cubicBezTo>
                  <a:pt x="338403" y="216935"/>
                  <a:pt x="338911" y="233744"/>
                  <a:pt x="338911" y="250971"/>
                </a:cubicBezTo>
                <a:lnTo>
                  <a:pt x="276078" y="250971"/>
                </a:lnTo>
                <a:cubicBezTo>
                  <a:pt x="248435" y="250971"/>
                  <a:pt x="225821" y="273485"/>
                  <a:pt x="225821" y="301247"/>
                </a:cubicBezTo>
                <a:lnTo>
                  <a:pt x="225821" y="326401"/>
                </a:lnTo>
                <a:close/>
                <a:moveTo>
                  <a:pt x="502267" y="250971"/>
                </a:moveTo>
                <a:lnTo>
                  <a:pt x="502267" y="250971"/>
                </a:lnTo>
                <a:lnTo>
                  <a:pt x="376611" y="250971"/>
                </a:lnTo>
                <a:cubicBezTo>
                  <a:pt x="376611" y="239559"/>
                  <a:pt x="376352" y="228297"/>
                  <a:pt x="375855" y="217214"/>
                </a:cubicBezTo>
                <a:lnTo>
                  <a:pt x="374849" y="200724"/>
                </a:lnTo>
                <a:lnTo>
                  <a:pt x="497239" y="200714"/>
                </a:lnTo>
                <a:cubicBezTo>
                  <a:pt x="500505" y="216955"/>
                  <a:pt x="502267" y="233764"/>
                  <a:pt x="502267" y="250971"/>
                </a:cubicBezTo>
                <a:close/>
                <a:moveTo>
                  <a:pt x="134589" y="364101"/>
                </a:moveTo>
                <a:lnTo>
                  <a:pt x="26528" y="364101"/>
                </a:lnTo>
                <a:lnTo>
                  <a:pt x="30043" y="371111"/>
                </a:lnTo>
                <a:cubicBezTo>
                  <a:pt x="61708" y="428985"/>
                  <a:pt x="115241" y="473088"/>
                  <a:pt x="179578" y="492117"/>
                </a:cubicBezTo>
                <a:cubicBezTo>
                  <a:pt x="159473" y="460960"/>
                  <a:pt x="143889" y="416428"/>
                  <a:pt x="134589" y="364101"/>
                </a:cubicBezTo>
                <a:close/>
                <a:moveTo>
                  <a:pt x="127051" y="200724"/>
                </a:moveTo>
                <a:lnTo>
                  <a:pt x="4661" y="200714"/>
                </a:lnTo>
                <a:cubicBezTo>
                  <a:pt x="1395" y="216955"/>
                  <a:pt x="-368" y="233774"/>
                  <a:pt x="-368" y="250991"/>
                </a:cubicBezTo>
                <a:cubicBezTo>
                  <a:pt x="-368" y="277259"/>
                  <a:pt x="3655" y="302592"/>
                  <a:pt x="11193" y="326401"/>
                </a:cubicBezTo>
                <a:lnTo>
                  <a:pt x="129311" y="326401"/>
                </a:lnTo>
                <a:lnTo>
                  <a:pt x="127808" y="311813"/>
                </a:lnTo>
                <a:cubicBezTo>
                  <a:pt x="126045" y="292186"/>
                  <a:pt x="125298" y="271832"/>
                  <a:pt x="125298" y="250991"/>
                </a:cubicBezTo>
                <a:cubicBezTo>
                  <a:pt x="125298" y="233863"/>
                  <a:pt x="125796" y="217064"/>
                  <a:pt x="127051" y="200724"/>
                </a:cubicBezTo>
                <a:close/>
                <a:moveTo>
                  <a:pt x="322322" y="9864"/>
                </a:moveTo>
                <a:lnTo>
                  <a:pt x="324831" y="14146"/>
                </a:lnTo>
                <a:cubicBezTo>
                  <a:pt x="347206" y="50103"/>
                  <a:pt x="363288" y="102272"/>
                  <a:pt x="371075" y="163014"/>
                </a:cubicBezTo>
                <a:lnTo>
                  <a:pt x="486435" y="163014"/>
                </a:lnTo>
                <a:cubicBezTo>
                  <a:pt x="459041" y="89476"/>
                  <a:pt x="398219" y="32259"/>
                  <a:pt x="322322" y="9864"/>
                </a:cubicBezTo>
                <a:close/>
                <a:moveTo>
                  <a:pt x="179578" y="9864"/>
                </a:moveTo>
                <a:lnTo>
                  <a:pt x="176561" y="10790"/>
                </a:lnTo>
                <a:cubicBezTo>
                  <a:pt x="102177" y="33802"/>
                  <a:pt x="42610" y="90472"/>
                  <a:pt x="15465" y="163014"/>
                </a:cubicBezTo>
                <a:lnTo>
                  <a:pt x="130825" y="163014"/>
                </a:lnTo>
                <a:lnTo>
                  <a:pt x="132328" y="151961"/>
                </a:lnTo>
                <a:cubicBezTo>
                  <a:pt x="141131" y="93539"/>
                  <a:pt x="157462" y="43780"/>
                  <a:pt x="179578" y="9864"/>
                </a:cubicBezTo>
                <a:close/>
                <a:moveTo>
                  <a:pt x="331622" y="155098"/>
                </a:moveTo>
                <a:cubicBezTo>
                  <a:pt x="317552" y="63566"/>
                  <a:pt x="284124" y="-313"/>
                  <a:pt x="250955" y="-313"/>
                </a:cubicBezTo>
                <a:cubicBezTo>
                  <a:pt x="216770" y="-313"/>
                  <a:pt x="182595" y="67270"/>
                  <a:pt x="169023" y="163014"/>
                </a:cubicBezTo>
                <a:lnTo>
                  <a:pt x="332877" y="163014"/>
                </a:lnTo>
                <a:lnTo>
                  <a:pt x="331622" y="155098"/>
                </a:lnTo>
                <a:close/>
                <a:moveTo>
                  <a:pt x="250955" y="301247"/>
                </a:moveTo>
                <a:cubicBezTo>
                  <a:pt x="250955" y="287366"/>
                  <a:pt x="262257" y="276114"/>
                  <a:pt x="276078" y="276114"/>
                </a:cubicBezTo>
                <a:lnTo>
                  <a:pt x="502267" y="276114"/>
                </a:lnTo>
                <a:cubicBezTo>
                  <a:pt x="516089" y="276114"/>
                  <a:pt x="527391" y="287366"/>
                  <a:pt x="527391" y="301247"/>
                </a:cubicBezTo>
                <a:lnTo>
                  <a:pt x="527391" y="426914"/>
                </a:lnTo>
                <a:cubicBezTo>
                  <a:pt x="527391" y="440795"/>
                  <a:pt x="516089" y="452048"/>
                  <a:pt x="502267" y="452048"/>
                </a:cubicBezTo>
                <a:lnTo>
                  <a:pt x="426868" y="452048"/>
                </a:lnTo>
                <a:lnTo>
                  <a:pt x="426868" y="502314"/>
                </a:lnTo>
                <a:lnTo>
                  <a:pt x="439434" y="502314"/>
                </a:lnTo>
                <a:cubicBezTo>
                  <a:pt x="446474" y="502314"/>
                  <a:pt x="452001" y="507940"/>
                  <a:pt x="452001" y="514881"/>
                </a:cubicBezTo>
                <a:cubicBezTo>
                  <a:pt x="452001" y="521821"/>
                  <a:pt x="446474" y="527448"/>
                  <a:pt x="439434" y="527448"/>
                </a:cubicBezTo>
                <a:lnTo>
                  <a:pt x="338911" y="527448"/>
                </a:lnTo>
                <a:cubicBezTo>
                  <a:pt x="331871" y="527448"/>
                  <a:pt x="326345" y="521821"/>
                  <a:pt x="326345" y="514881"/>
                </a:cubicBezTo>
                <a:cubicBezTo>
                  <a:pt x="326345" y="507940"/>
                  <a:pt x="331871" y="502314"/>
                  <a:pt x="338911" y="502314"/>
                </a:cubicBezTo>
                <a:lnTo>
                  <a:pt x="351478" y="502314"/>
                </a:lnTo>
                <a:lnTo>
                  <a:pt x="351478" y="452048"/>
                </a:lnTo>
                <a:lnTo>
                  <a:pt x="276078" y="452048"/>
                </a:lnTo>
                <a:cubicBezTo>
                  <a:pt x="262257" y="452048"/>
                  <a:pt x="250955" y="440795"/>
                  <a:pt x="250955" y="426914"/>
                </a:cubicBezTo>
                <a:lnTo>
                  <a:pt x="250955" y="301247"/>
                </a:lnTo>
                <a:close/>
              </a:path>
            </a:pathLst>
          </a:custGeom>
          <a:gradFill>
            <a:gsLst>
              <a:gs pos="85000">
                <a:srgbClr val="6C1CB2"/>
              </a:gs>
              <a:gs pos="0">
                <a:srgbClr val="C03BC4"/>
              </a:gs>
            </a:gsLst>
            <a:path path="circle">
              <a:fillToRect l="100000" t="100000"/>
            </a:path>
          </a:gradFill>
          <a:effectLst/>
        </p:spPr>
        <p:txBody>
          <a:bodyPr wrap="square" lIns="0" tIns="0" rIns="0" bIns="0" anchor="t" anchorCtr="0"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kern="0">
              <a:ln w="3175">
                <a:noFill/>
              </a:ln>
              <a:solidFill>
                <a:srgbClr val="3A20A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CE6176-7AF4-FD23-6C45-84E9A7A6AA92}"/>
              </a:ext>
            </a:extLst>
          </p:cNvPr>
          <p:cNvSpPr txBox="1"/>
          <p:nvPr/>
        </p:nvSpPr>
        <p:spPr>
          <a:xfrm>
            <a:off x="9478692" y="2510877"/>
            <a:ext cx="1828800" cy="1939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Cloud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2C80FC1-3EF4-52DA-5E1D-14ECFE857B4E}"/>
              </a:ext>
            </a:extLst>
          </p:cNvPr>
          <p:cNvSpPr/>
          <p:nvPr/>
        </p:nvSpPr>
        <p:spPr>
          <a:xfrm>
            <a:off x="9962664" y="1770815"/>
            <a:ext cx="860856" cy="563471"/>
          </a:xfrm>
          <a:custGeom>
            <a:avLst/>
            <a:gdLst>
              <a:gd name="connsiteX0" fmla="*/ 112744 w 539075"/>
              <a:gd name="connsiteY0" fmla="*/ 131046 h 352850"/>
              <a:gd name="connsiteX1" fmla="*/ 297167 w 539075"/>
              <a:gd name="connsiteY1" fmla="*/ 2167 h 352850"/>
              <a:gd name="connsiteX2" fmla="*/ 425859 w 539075"/>
              <a:gd name="connsiteY2" fmla="*/ 131046 h 352850"/>
              <a:gd name="connsiteX3" fmla="*/ 428260 w 539075"/>
              <a:gd name="connsiteY3" fmla="*/ 131046 h 352850"/>
              <a:gd name="connsiteX4" fmla="*/ 538840 w 539075"/>
              <a:gd name="connsiteY4" fmla="*/ 241781 h 352850"/>
              <a:gd name="connsiteX5" fmla="*/ 428260 w 539075"/>
              <a:gd name="connsiteY5" fmla="*/ 352528 h 352850"/>
              <a:gd name="connsiteX6" fmla="*/ 110343 w 539075"/>
              <a:gd name="connsiteY6" fmla="*/ 352528 h 352850"/>
              <a:gd name="connsiteX7" fmla="*/ -236 w 539075"/>
              <a:gd name="connsiteY7" fmla="*/ 241781 h 352850"/>
              <a:gd name="connsiteX8" fmla="*/ 110343 w 539075"/>
              <a:gd name="connsiteY8" fmla="*/ 131046 h 352850"/>
              <a:gd name="connsiteX9" fmla="*/ 112744 w 539075"/>
              <a:gd name="connsiteY9" fmla="*/ 131046 h 35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9075" h="352850">
                <a:moveTo>
                  <a:pt x="112744" y="131046"/>
                </a:moveTo>
                <a:cubicBezTo>
                  <a:pt x="128142" y="44460"/>
                  <a:pt x="210699" y="-13241"/>
                  <a:pt x="297167" y="2167"/>
                </a:cubicBezTo>
                <a:cubicBezTo>
                  <a:pt x="362797" y="13870"/>
                  <a:pt x="414176" y="65317"/>
                  <a:pt x="425859" y="131046"/>
                </a:cubicBezTo>
                <a:lnTo>
                  <a:pt x="428260" y="131046"/>
                </a:lnTo>
                <a:cubicBezTo>
                  <a:pt x="489333" y="131046"/>
                  <a:pt x="538840" y="180631"/>
                  <a:pt x="538840" y="241781"/>
                </a:cubicBezTo>
                <a:cubicBezTo>
                  <a:pt x="538840" y="302942"/>
                  <a:pt x="489333" y="352528"/>
                  <a:pt x="428260" y="352528"/>
                </a:cubicBezTo>
                <a:lnTo>
                  <a:pt x="110343" y="352528"/>
                </a:lnTo>
                <a:cubicBezTo>
                  <a:pt x="49271" y="352528"/>
                  <a:pt x="-236" y="302942"/>
                  <a:pt x="-236" y="241781"/>
                </a:cubicBezTo>
                <a:cubicBezTo>
                  <a:pt x="-236" y="180631"/>
                  <a:pt x="49271" y="131046"/>
                  <a:pt x="110343" y="131046"/>
                </a:cubicBezTo>
                <a:lnTo>
                  <a:pt x="112744" y="131046"/>
                </a:lnTo>
                <a:close/>
              </a:path>
            </a:pathLst>
          </a:custGeom>
          <a:gradFill>
            <a:gsLst>
              <a:gs pos="85000">
                <a:srgbClr val="6C1CB2"/>
              </a:gs>
              <a:gs pos="0">
                <a:srgbClr val="C03BC4"/>
              </a:gs>
            </a:gsLst>
            <a:path path="circle">
              <a:fillToRect l="100000" t="100000"/>
            </a:path>
          </a:gradFill>
          <a:effectLst/>
        </p:spPr>
        <p:txBody>
          <a:bodyPr wrap="square" lIns="0" tIns="0" rIns="0" bIns="0" anchor="t" anchorCtr="0"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kern="0">
              <a:ln w="3175">
                <a:noFill/>
              </a:ln>
              <a:solidFill>
                <a:srgbClr val="3A20A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C2A799-AEDF-F9C9-DA3F-FE62306B0B89}"/>
              </a:ext>
            </a:extLst>
          </p:cNvPr>
          <p:cNvSpPr txBox="1"/>
          <p:nvPr/>
        </p:nvSpPr>
        <p:spPr>
          <a:xfrm>
            <a:off x="7306591" y="2512753"/>
            <a:ext cx="1828800" cy="1920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Artificial Intelligence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D83337-68AA-A330-A506-9AB0839C1665}"/>
              </a:ext>
            </a:extLst>
          </p:cNvPr>
          <p:cNvSpPr txBox="1"/>
          <p:nvPr/>
        </p:nvSpPr>
        <p:spPr>
          <a:xfrm>
            <a:off x="5134490" y="2510877"/>
            <a:ext cx="1828800" cy="1939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 defTabSz="914377">
              <a:lnSpc>
                <a:spcPct val="90000"/>
              </a:lnSpc>
              <a:spcAft>
                <a:spcPts val="600"/>
              </a:spcAft>
              <a:defRPr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Client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690018E-1309-290B-EC09-932C1DAF00E8}"/>
              </a:ext>
            </a:extLst>
          </p:cNvPr>
          <p:cNvGrpSpPr/>
          <p:nvPr/>
        </p:nvGrpSpPr>
        <p:grpSpPr>
          <a:xfrm>
            <a:off x="5553692" y="1769387"/>
            <a:ext cx="990397" cy="566326"/>
            <a:chOff x="5328280" y="1912613"/>
            <a:chExt cx="716231" cy="409553"/>
          </a:xfrm>
        </p:grpSpPr>
        <p:sp>
          <p:nvSpPr>
            <p:cNvPr id="30" name="Graphic 7">
              <a:extLst>
                <a:ext uri="{FF2B5EF4-FFF2-40B4-BE49-F238E27FC236}">
                  <a16:creationId xmlns:a16="http://schemas.microsoft.com/office/drawing/2014/main" id="{63A3A4C8-2AFC-0F59-B37F-350B1B640FC0}"/>
                </a:ext>
              </a:extLst>
            </p:cNvPr>
            <p:cNvSpPr/>
            <p:nvPr/>
          </p:nvSpPr>
          <p:spPr>
            <a:xfrm>
              <a:off x="5328280" y="1912613"/>
              <a:ext cx="443020" cy="409553"/>
            </a:xfrm>
            <a:custGeom>
              <a:avLst/>
              <a:gdLst>
                <a:gd name="connsiteX0" fmla="*/ 0 w 446112"/>
                <a:gd name="connsiteY0" fmla="*/ 68735 h 412410"/>
                <a:gd name="connsiteX1" fmla="*/ 74352 w 446112"/>
                <a:gd name="connsiteY1" fmla="*/ 0 h 412410"/>
                <a:gd name="connsiteX2" fmla="*/ 371760 w 446112"/>
                <a:gd name="connsiteY2" fmla="*/ 0 h 412410"/>
                <a:gd name="connsiteX3" fmla="*/ 446112 w 446112"/>
                <a:gd name="connsiteY3" fmla="*/ 68735 h 412410"/>
                <a:gd name="connsiteX4" fmla="*/ 446112 w 446112"/>
                <a:gd name="connsiteY4" fmla="*/ 274940 h 412410"/>
                <a:gd name="connsiteX5" fmla="*/ 371760 w 446112"/>
                <a:gd name="connsiteY5" fmla="*/ 343675 h 412410"/>
                <a:gd name="connsiteX6" fmla="*/ 297408 w 446112"/>
                <a:gd name="connsiteY6" fmla="*/ 343675 h 412410"/>
                <a:gd name="connsiteX7" fmla="*/ 297408 w 446112"/>
                <a:gd name="connsiteY7" fmla="*/ 360859 h 412410"/>
                <a:gd name="connsiteX8" fmla="*/ 315996 w 446112"/>
                <a:gd name="connsiteY8" fmla="*/ 378043 h 412410"/>
                <a:gd name="connsiteX9" fmla="*/ 334584 w 446112"/>
                <a:gd name="connsiteY9" fmla="*/ 378043 h 412410"/>
                <a:gd name="connsiteX10" fmla="*/ 353172 w 446112"/>
                <a:gd name="connsiteY10" fmla="*/ 395226 h 412410"/>
                <a:gd name="connsiteX11" fmla="*/ 334584 w 446112"/>
                <a:gd name="connsiteY11" fmla="*/ 412410 h 412410"/>
                <a:gd name="connsiteX12" fmla="*/ 111528 w 446112"/>
                <a:gd name="connsiteY12" fmla="*/ 412410 h 412410"/>
                <a:gd name="connsiteX13" fmla="*/ 92940 w 446112"/>
                <a:gd name="connsiteY13" fmla="*/ 395226 h 412410"/>
                <a:gd name="connsiteX14" fmla="*/ 111528 w 446112"/>
                <a:gd name="connsiteY14" fmla="*/ 378043 h 412410"/>
                <a:gd name="connsiteX15" fmla="*/ 130116 w 446112"/>
                <a:gd name="connsiteY15" fmla="*/ 378043 h 412410"/>
                <a:gd name="connsiteX16" fmla="*/ 148704 w 446112"/>
                <a:gd name="connsiteY16" fmla="*/ 360859 h 412410"/>
                <a:gd name="connsiteX17" fmla="*/ 148704 w 446112"/>
                <a:gd name="connsiteY17" fmla="*/ 343675 h 412410"/>
                <a:gd name="connsiteX18" fmla="*/ 74352 w 446112"/>
                <a:gd name="connsiteY18" fmla="*/ 343675 h 412410"/>
                <a:gd name="connsiteX19" fmla="*/ 0 w 446112"/>
                <a:gd name="connsiteY19" fmla="*/ 274940 h 412410"/>
                <a:gd name="connsiteX20" fmla="*/ 0 w 446112"/>
                <a:gd name="connsiteY20" fmla="*/ 68735 h 412410"/>
                <a:gd name="connsiteX21" fmla="*/ 263405 w 446112"/>
                <a:gd name="connsiteY21" fmla="*/ 378043 h 412410"/>
                <a:gd name="connsiteX22" fmla="*/ 260232 w 446112"/>
                <a:gd name="connsiteY22" fmla="*/ 360859 h 412410"/>
                <a:gd name="connsiteX23" fmla="*/ 260232 w 446112"/>
                <a:gd name="connsiteY23" fmla="*/ 343675 h 412410"/>
                <a:gd name="connsiteX24" fmla="*/ 185880 w 446112"/>
                <a:gd name="connsiteY24" fmla="*/ 343675 h 412410"/>
                <a:gd name="connsiteX25" fmla="*/ 185880 w 446112"/>
                <a:gd name="connsiteY25" fmla="*/ 360859 h 412410"/>
                <a:gd name="connsiteX26" fmla="*/ 182707 w 446112"/>
                <a:gd name="connsiteY26" fmla="*/ 378043 h 412410"/>
                <a:gd name="connsiteX27" fmla="*/ 263405 w 446112"/>
                <a:gd name="connsiteY27" fmla="*/ 378043 h 412410"/>
                <a:gd name="connsiteX28" fmla="*/ 371760 w 446112"/>
                <a:gd name="connsiteY28" fmla="*/ 309308 h 412410"/>
                <a:gd name="connsiteX29" fmla="*/ 408936 w 446112"/>
                <a:gd name="connsiteY29" fmla="*/ 274940 h 412410"/>
                <a:gd name="connsiteX30" fmla="*/ 37176 w 446112"/>
                <a:gd name="connsiteY30" fmla="*/ 274940 h 412410"/>
                <a:gd name="connsiteX31" fmla="*/ 74352 w 446112"/>
                <a:gd name="connsiteY31" fmla="*/ 309308 h 412410"/>
                <a:gd name="connsiteX32" fmla="*/ 371760 w 446112"/>
                <a:gd name="connsiteY32" fmla="*/ 309308 h 412410"/>
                <a:gd name="connsiteX33" fmla="*/ 408936 w 446112"/>
                <a:gd name="connsiteY33" fmla="*/ 68735 h 412410"/>
                <a:gd name="connsiteX34" fmla="*/ 371760 w 446112"/>
                <a:gd name="connsiteY34" fmla="*/ 34368 h 412410"/>
                <a:gd name="connsiteX35" fmla="*/ 74352 w 446112"/>
                <a:gd name="connsiteY35" fmla="*/ 34368 h 412410"/>
                <a:gd name="connsiteX36" fmla="*/ 37176 w 446112"/>
                <a:gd name="connsiteY36" fmla="*/ 68735 h 412410"/>
                <a:gd name="connsiteX37" fmla="*/ 37176 w 446112"/>
                <a:gd name="connsiteY37" fmla="*/ 240573 h 412410"/>
                <a:gd name="connsiteX38" fmla="*/ 408936 w 446112"/>
                <a:gd name="connsiteY38" fmla="*/ 240573 h 412410"/>
                <a:gd name="connsiteX39" fmla="*/ 408936 w 446112"/>
                <a:gd name="connsiteY39" fmla="*/ 68735 h 412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46112" h="412410">
                  <a:moveTo>
                    <a:pt x="0" y="68735"/>
                  </a:moveTo>
                  <a:cubicBezTo>
                    <a:pt x="0" y="30774"/>
                    <a:pt x="33289" y="0"/>
                    <a:pt x="74352" y="0"/>
                  </a:cubicBezTo>
                  <a:lnTo>
                    <a:pt x="371760" y="0"/>
                  </a:lnTo>
                  <a:cubicBezTo>
                    <a:pt x="412823" y="0"/>
                    <a:pt x="446112" y="30774"/>
                    <a:pt x="446112" y="68735"/>
                  </a:cubicBezTo>
                  <a:lnTo>
                    <a:pt x="446112" y="274940"/>
                  </a:lnTo>
                  <a:cubicBezTo>
                    <a:pt x="446112" y="312901"/>
                    <a:pt x="412823" y="343675"/>
                    <a:pt x="371760" y="343675"/>
                  </a:cubicBezTo>
                  <a:lnTo>
                    <a:pt x="297408" y="343675"/>
                  </a:lnTo>
                  <a:lnTo>
                    <a:pt x="297408" y="360859"/>
                  </a:lnTo>
                  <a:cubicBezTo>
                    <a:pt x="297408" y="370349"/>
                    <a:pt x="305730" y="378043"/>
                    <a:pt x="315996" y="378043"/>
                  </a:cubicBezTo>
                  <a:lnTo>
                    <a:pt x="334584" y="378043"/>
                  </a:lnTo>
                  <a:cubicBezTo>
                    <a:pt x="344850" y="378043"/>
                    <a:pt x="353172" y="385736"/>
                    <a:pt x="353172" y="395226"/>
                  </a:cubicBezTo>
                  <a:cubicBezTo>
                    <a:pt x="353172" y="404717"/>
                    <a:pt x="344850" y="412410"/>
                    <a:pt x="334584" y="412410"/>
                  </a:cubicBezTo>
                  <a:lnTo>
                    <a:pt x="111528" y="412410"/>
                  </a:lnTo>
                  <a:cubicBezTo>
                    <a:pt x="101262" y="412410"/>
                    <a:pt x="92940" y="404717"/>
                    <a:pt x="92940" y="395226"/>
                  </a:cubicBezTo>
                  <a:cubicBezTo>
                    <a:pt x="92940" y="385736"/>
                    <a:pt x="101262" y="378043"/>
                    <a:pt x="111528" y="378043"/>
                  </a:cubicBezTo>
                  <a:lnTo>
                    <a:pt x="130116" y="378043"/>
                  </a:lnTo>
                  <a:cubicBezTo>
                    <a:pt x="140382" y="378043"/>
                    <a:pt x="148704" y="370349"/>
                    <a:pt x="148704" y="360859"/>
                  </a:cubicBezTo>
                  <a:lnTo>
                    <a:pt x="148704" y="343675"/>
                  </a:lnTo>
                  <a:lnTo>
                    <a:pt x="74352" y="343675"/>
                  </a:lnTo>
                  <a:cubicBezTo>
                    <a:pt x="33289" y="343675"/>
                    <a:pt x="0" y="312901"/>
                    <a:pt x="0" y="274940"/>
                  </a:cubicBezTo>
                  <a:lnTo>
                    <a:pt x="0" y="68735"/>
                  </a:lnTo>
                  <a:close/>
                  <a:moveTo>
                    <a:pt x="263405" y="378043"/>
                  </a:moveTo>
                  <a:cubicBezTo>
                    <a:pt x="261351" y="372667"/>
                    <a:pt x="260232" y="366883"/>
                    <a:pt x="260232" y="360859"/>
                  </a:cubicBezTo>
                  <a:lnTo>
                    <a:pt x="260232" y="343675"/>
                  </a:lnTo>
                  <a:lnTo>
                    <a:pt x="185880" y="343675"/>
                  </a:lnTo>
                  <a:lnTo>
                    <a:pt x="185880" y="360859"/>
                  </a:lnTo>
                  <a:cubicBezTo>
                    <a:pt x="185880" y="366883"/>
                    <a:pt x="184761" y="372667"/>
                    <a:pt x="182707" y="378043"/>
                  </a:cubicBezTo>
                  <a:lnTo>
                    <a:pt x="263405" y="378043"/>
                  </a:lnTo>
                  <a:close/>
                  <a:moveTo>
                    <a:pt x="371760" y="309308"/>
                  </a:moveTo>
                  <a:cubicBezTo>
                    <a:pt x="392292" y="309308"/>
                    <a:pt x="408936" y="293921"/>
                    <a:pt x="408936" y="274940"/>
                  </a:cubicBezTo>
                  <a:lnTo>
                    <a:pt x="37176" y="274940"/>
                  </a:lnTo>
                  <a:cubicBezTo>
                    <a:pt x="37176" y="293921"/>
                    <a:pt x="53820" y="309308"/>
                    <a:pt x="74352" y="309308"/>
                  </a:cubicBezTo>
                  <a:lnTo>
                    <a:pt x="371760" y="309308"/>
                  </a:lnTo>
                  <a:close/>
                  <a:moveTo>
                    <a:pt x="408936" y="68735"/>
                  </a:moveTo>
                  <a:cubicBezTo>
                    <a:pt x="408936" y="49754"/>
                    <a:pt x="392292" y="34368"/>
                    <a:pt x="371760" y="34368"/>
                  </a:cubicBezTo>
                  <a:lnTo>
                    <a:pt x="74352" y="34368"/>
                  </a:lnTo>
                  <a:cubicBezTo>
                    <a:pt x="53820" y="34368"/>
                    <a:pt x="37176" y="49754"/>
                    <a:pt x="37176" y="68735"/>
                  </a:cubicBezTo>
                  <a:lnTo>
                    <a:pt x="37176" y="240573"/>
                  </a:lnTo>
                  <a:lnTo>
                    <a:pt x="408936" y="240573"/>
                  </a:lnTo>
                  <a:lnTo>
                    <a:pt x="408936" y="68735"/>
                  </a:lnTo>
                  <a:close/>
                </a:path>
              </a:pathLst>
            </a:custGeom>
            <a:gradFill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</a:gradFill>
            <a:effectLst/>
          </p:spPr>
          <p:txBody>
            <a:bodyPr wrap="square" lIns="0" tIns="0" rIns="0" bIns="0" anchor="t" anchorCtr="0"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kern="0">
                <a:ln w="3175">
                  <a:noFill/>
                </a:ln>
                <a:solidFill>
                  <a:srgbClr val="3A20A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31" name="Graphic 5">
              <a:extLst>
                <a:ext uri="{FF2B5EF4-FFF2-40B4-BE49-F238E27FC236}">
                  <a16:creationId xmlns:a16="http://schemas.microsoft.com/office/drawing/2014/main" id="{DCFCDA48-B5E9-CB1A-36DF-6DBEC00956FD}"/>
                </a:ext>
              </a:extLst>
            </p:cNvPr>
            <p:cNvSpPr/>
            <p:nvPr/>
          </p:nvSpPr>
          <p:spPr>
            <a:xfrm>
              <a:off x="5811955" y="1912613"/>
              <a:ext cx="232556" cy="334427"/>
            </a:xfrm>
            <a:custGeom>
              <a:avLst/>
              <a:gdLst>
                <a:gd name="connsiteX0" fmla="*/ 39557 w 219086"/>
                <a:gd name="connsiteY0" fmla="*/ 0 h 315055"/>
                <a:gd name="connsiteX1" fmla="*/ 0 w 219086"/>
                <a:gd name="connsiteY1" fmla="*/ 36569 h 315055"/>
                <a:gd name="connsiteX2" fmla="*/ 0 w 219086"/>
                <a:gd name="connsiteY2" fmla="*/ 278486 h 315055"/>
                <a:gd name="connsiteX3" fmla="*/ 39557 w 219086"/>
                <a:gd name="connsiteY3" fmla="*/ 315055 h 315055"/>
                <a:gd name="connsiteX4" fmla="*/ 179529 w 219086"/>
                <a:gd name="connsiteY4" fmla="*/ 315055 h 315055"/>
                <a:gd name="connsiteX5" fmla="*/ 219086 w 219086"/>
                <a:gd name="connsiteY5" fmla="*/ 278486 h 315055"/>
                <a:gd name="connsiteX6" fmla="*/ 219086 w 219086"/>
                <a:gd name="connsiteY6" fmla="*/ 36569 h 315055"/>
                <a:gd name="connsiteX7" fmla="*/ 179529 w 219086"/>
                <a:gd name="connsiteY7" fmla="*/ 0 h 315055"/>
                <a:gd name="connsiteX8" fmla="*/ 39557 w 219086"/>
                <a:gd name="connsiteY8" fmla="*/ 0 h 315055"/>
                <a:gd name="connsiteX9" fmla="*/ 24343 w 219086"/>
                <a:gd name="connsiteY9" fmla="*/ 36569 h 315055"/>
                <a:gd name="connsiteX10" fmla="*/ 39557 w 219086"/>
                <a:gd name="connsiteY10" fmla="*/ 22504 h 315055"/>
                <a:gd name="connsiteX11" fmla="*/ 179529 w 219086"/>
                <a:gd name="connsiteY11" fmla="*/ 22504 h 315055"/>
                <a:gd name="connsiteX12" fmla="*/ 194744 w 219086"/>
                <a:gd name="connsiteY12" fmla="*/ 36569 h 315055"/>
                <a:gd name="connsiteX13" fmla="*/ 194744 w 219086"/>
                <a:gd name="connsiteY13" fmla="*/ 278486 h 315055"/>
                <a:gd name="connsiteX14" fmla="*/ 179529 w 219086"/>
                <a:gd name="connsiteY14" fmla="*/ 292551 h 315055"/>
                <a:gd name="connsiteX15" fmla="*/ 39557 w 219086"/>
                <a:gd name="connsiteY15" fmla="*/ 292551 h 315055"/>
                <a:gd name="connsiteX16" fmla="*/ 24343 w 219086"/>
                <a:gd name="connsiteY16" fmla="*/ 278486 h 315055"/>
                <a:gd name="connsiteX17" fmla="*/ 24343 w 219086"/>
                <a:gd name="connsiteY17" fmla="*/ 36569 h 315055"/>
                <a:gd name="connsiteX18" fmla="*/ 85200 w 219086"/>
                <a:gd name="connsiteY18" fmla="*/ 247543 h 315055"/>
                <a:gd name="connsiteX19" fmla="*/ 73029 w 219086"/>
                <a:gd name="connsiteY19" fmla="*/ 258795 h 315055"/>
                <a:gd name="connsiteX20" fmla="*/ 85200 w 219086"/>
                <a:gd name="connsiteY20" fmla="*/ 270047 h 315055"/>
                <a:gd name="connsiteX21" fmla="*/ 133886 w 219086"/>
                <a:gd name="connsiteY21" fmla="*/ 270047 h 315055"/>
                <a:gd name="connsiteX22" fmla="*/ 146058 w 219086"/>
                <a:gd name="connsiteY22" fmla="*/ 258795 h 315055"/>
                <a:gd name="connsiteX23" fmla="*/ 133886 w 219086"/>
                <a:gd name="connsiteY23" fmla="*/ 247543 h 315055"/>
                <a:gd name="connsiteX24" fmla="*/ 85200 w 219086"/>
                <a:gd name="connsiteY24" fmla="*/ 247543 h 31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9086" h="315055">
                  <a:moveTo>
                    <a:pt x="39557" y="0"/>
                  </a:moveTo>
                  <a:cubicBezTo>
                    <a:pt x="17710" y="0"/>
                    <a:pt x="0" y="16372"/>
                    <a:pt x="0" y="36569"/>
                  </a:cubicBezTo>
                  <a:lnTo>
                    <a:pt x="0" y="278486"/>
                  </a:lnTo>
                  <a:cubicBezTo>
                    <a:pt x="0" y="298682"/>
                    <a:pt x="17710" y="315055"/>
                    <a:pt x="39557" y="315055"/>
                  </a:cubicBezTo>
                  <a:lnTo>
                    <a:pt x="179529" y="315055"/>
                  </a:lnTo>
                  <a:cubicBezTo>
                    <a:pt x="201376" y="315055"/>
                    <a:pt x="219086" y="298682"/>
                    <a:pt x="219086" y="278486"/>
                  </a:cubicBezTo>
                  <a:lnTo>
                    <a:pt x="219086" y="36569"/>
                  </a:lnTo>
                  <a:cubicBezTo>
                    <a:pt x="219086" y="16372"/>
                    <a:pt x="201376" y="0"/>
                    <a:pt x="179529" y="0"/>
                  </a:cubicBezTo>
                  <a:lnTo>
                    <a:pt x="39557" y="0"/>
                  </a:lnTo>
                  <a:close/>
                  <a:moveTo>
                    <a:pt x="24343" y="36569"/>
                  </a:moveTo>
                  <a:cubicBezTo>
                    <a:pt x="24343" y="28801"/>
                    <a:pt x="31155" y="22504"/>
                    <a:pt x="39557" y="22504"/>
                  </a:cubicBezTo>
                  <a:lnTo>
                    <a:pt x="179529" y="22504"/>
                  </a:lnTo>
                  <a:cubicBezTo>
                    <a:pt x="187932" y="22504"/>
                    <a:pt x="194744" y="28801"/>
                    <a:pt x="194744" y="36569"/>
                  </a:cubicBezTo>
                  <a:lnTo>
                    <a:pt x="194744" y="278486"/>
                  </a:lnTo>
                  <a:cubicBezTo>
                    <a:pt x="194744" y="286255"/>
                    <a:pt x="187932" y="292551"/>
                    <a:pt x="179529" y="292551"/>
                  </a:cubicBezTo>
                  <a:lnTo>
                    <a:pt x="39557" y="292551"/>
                  </a:lnTo>
                  <a:cubicBezTo>
                    <a:pt x="31155" y="292551"/>
                    <a:pt x="24343" y="286255"/>
                    <a:pt x="24343" y="278486"/>
                  </a:cubicBezTo>
                  <a:lnTo>
                    <a:pt x="24343" y="36569"/>
                  </a:lnTo>
                  <a:close/>
                  <a:moveTo>
                    <a:pt x="85200" y="247543"/>
                  </a:moveTo>
                  <a:cubicBezTo>
                    <a:pt x="78478" y="247543"/>
                    <a:pt x="73029" y="252581"/>
                    <a:pt x="73029" y="258795"/>
                  </a:cubicBezTo>
                  <a:cubicBezTo>
                    <a:pt x="73029" y="265010"/>
                    <a:pt x="78478" y="270047"/>
                    <a:pt x="85200" y="270047"/>
                  </a:cubicBezTo>
                  <a:lnTo>
                    <a:pt x="133886" y="270047"/>
                  </a:lnTo>
                  <a:cubicBezTo>
                    <a:pt x="140608" y="270047"/>
                    <a:pt x="146058" y="265010"/>
                    <a:pt x="146058" y="258795"/>
                  </a:cubicBezTo>
                  <a:cubicBezTo>
                    <a:pt x="146058" y="252581"/>
                    <a:pt x="140608" y="247543"/>
                    <a:pt x="133886" y="247543"/>
                  </a:cubicBezTo>
                  <a:lnTo>
                    <a:pt x="85200" y="247543"/>
                  </a:lnTo>
                  <a:close/>
                </a:path>
              </a:pathLst>
            </a:custGeom>
            <a:gradFill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</a:gradFill>
            <a:effectLst/>
          </p:spPr>
          <p:txBody>
            <a:bodyPr wrap="square" lIns="0" tIns="0" rIns="0" bIns="0" anchor="t" anchorCtr="0"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kern="0">
                <a:ln w="3175">
                  <a:noFill/>
                </a:ln>
                <a:solidFill>
                  <a:srgbClr val="3A20A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FE31969-B767-302E-0256-BB7043C0690B}"/>
              </a:ext>
            </a:extLst>
          </p:cNvPr>
          <p:cNvSpPr txBox="1"/>
          <p:nvPr/>
        </p:nvSpPr>
        <p:spPr>
          <a:xfrm>
            <a:off x="5134490" y="4187278"/>
            <a:ext cx="1828800" cy="1938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Libraries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8B4401B-E753-5670-D277-2290274C701F}"/>
              </a:ext>
            </a:extLst>
          </p:cNvPr>
          <p:cNvSpPr txBox="1"/>
          <p:nvPr/>
        </p:nvSpPr>
        <p:spPr>
          <a:xfrm>
            <a:off x="4155120" y="5691817"/>
            <a:ext cx="1188720" cy="1920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R="0" lvl="0" indent="0" algn="ctr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Performance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F99867F-C2F3-CC30-61B5-697B79C9E67F}"/>
              </a:ext>
            </a:extLst>
          </p:cNvPr>
          <p:cNvGrpSpPr>
            <a:grpSpLocks noChangeAspect="1"/>
          </p:cNvGrpSpPr>
          <p:nvPr/>
        </p:nvGrpSpPr>
        <p:grpSpPr>
          <a:xfrm>
            <a:off x="3282429" y="4955814"/>
            <a:ext cx="548640" cy="548695"/>
            <a:chOff x="2378210" y="2756054"/>
            <a:chExt cx="575831" cy="575889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12EB2A3-22F2-8D8A-A367-CCD898740849}"/>
                </a:ext>
              </a:extLst>
            </p:cNvPr>
            <p:cNvSpPr/>
            <p:nvPr/>
          </p:nvSpPr>
          <p:spPr>
            <a:xfrm>
              <a:off x="2378210" y="2756054"/>
              <a:ext cx="575831" cy="575889"/>
            </a:xfrm>
            <a:custGeom>
              <a:avLst/>
              <a:gdLst>
                <a:gd name="connsiteX0" fmla="*/ 42986 w 575831"/>
                <a:gd name="connsiteY0" fmla="*/ 392948 h 575889"/>
                <a:gd name="connsiteX1" fmla="*/ 18650 w 575831"/>
                <a:gd name="connsiteY1" fmla="*/ 374498 h 575889"/>
                <a:gd name="connsiteX2" fmla="*/ 202 w 575831"/>
                <a:gd name="connsiteY2" fmla="*/ 392948 h 575889"/>
                <a:gd name="connsiteX3" fmla="*/ 0 w 575831"/>
                <a:gd name="connsiteY3" fmla="*/ 395884 h 575889"/>
                <a:gd name="connsiteX4" fmla="*/ 0 w 575831"/>
                <a:gd name="connsiteY4" fmla="*/ 496712 h 575889"/>
                <a:gd name="connsiteX5" fmla="*/ 144 w 575831"/>
                <a:gd name="connsiteY5" fmla="*/ 501751 h 575889"/>
                <a:gd name="connsiteX6" fmla="*/ 74369 w 575831"/>
                <a:gd name="connsiteY6" fmla="*/ 575745 h 575889"/>
                <a:gd name="connsiteX7" fmla="*/ 79177 w 575831"/>
                <a:gd name="connsiteY7" fmla="*/ 575889 h 575889"/>
                <a:gd name="connsiteX8" fmla="*/ 179947 w 575831"/>
                <a:gd name="connsiteY8" fmla="*/ 575889 h 575889"/>
                <a:gd name="connsiteX9" fmla="*/ 182884 w 575831"/>
                <a:gd name="connsiteY9" fmla="*/ 575717 h 575889"/>
                <a:gd name="connsiteX10" fmla="*/ 201454 w 575831"/>
                <a:gd name="connsiteY10" fmla="*/ 551474 h 575889"/>
                <a:gd name="connsiteX11" fmla="*/ 182884 w 575831"/>
                <a:gd name="connsiteY11" fmla="*/ 532903 h 575889"/>
                <a:gd name="connsiteX12" fmla="*/ 179947 w 575831"/>
                <a:gd name="connsiteY12" fmla="*/ 532702 h 575889"/>
                <a:gd name="connsiteX13" fmla="*/ 79177 w 575831"/>
                <a:gd name="connsiteY13" fmla="*/ 532702 h 575889"/>
                <a:gd name="connsiteX14" fmla="*/ 75492 w 575831"/>
                <a:gd name="connsiteY14" fmla="*/ 532529 h 575889"/>
                <a:gd name="connsiteX15" fmla="*/ 43389 w 575831"/>
                <a:gd name="connsiteY15" fmla="*/ 500398 h 575889"/>
                <a:gd name="connsiteX16" fmla="*/ 43187 w 575831"/>
                <a:gd name="connsiteY16" fmla="*/ 496712 h 575889"/>
                <a:gd name="connsiteX17" fmla="*/ 43187 w 575831"/>
                <a:gd name="connsiteY17" fmla="*/ 395884 h 575889"/>
                <a:gd name="connsiteX18" fmla="*/ 42986 w 575831"/>
                <a:gd name="connsiteY18" fmla="*/ 392948 h 575889"/>
                <a:gd name="connsiteX19" fmla="*/ 575630 w 575831"/>
                <a:gd name="connsiteY19" fmla="*/ 392948 h 575889"/>
                <a:gd name="connsiteX20" fmla="*/ 551296 w 575831"/>
                <a:gd name="connsiteY20" fmla="*/ 374498 h 575889"/>
                <a:gd name="connsiteX21" fmla="*/ 532644 w 575831"/>
                <a:gd name="connsiteY21" fmla="*/ 395884 h 575889"/>
                <a:gd name="connsiteX22" fmla="*/ 532644 w 575831"/>
                <a:gd name="connsiteY22" fmla="*/ 496712 h 575889"/>
                <a:gd name="connsiteX23" fmla="*/ 532472 w 575831"/>
                <a:gd name="connsiteY23" fmla="*/ 500398 h 575889"/>
                <a:gd name="connsiteX24" fmla="*/ 496655 w 575831"/>
                <a:gd name="connsiteY24" fmla="*/ 532702 h 575889"/>
                <a:gd name="connsiteX25" fmla="*/ 395884 w 575831"/>
                <a:gd name="connsiteY25" fmla="*/ 532702 h 575889"/>
                <a:gd name="connsiteX26" fmla="*/ 392948 w 575831"/>
                <a:gd name="connsiteY26" fmla="*/ 532903 h 575889"/>
                <a:gd name="connsiteX27" fmla="*/ 374498 w 575831"/>
                <a:gd name="connsiteY27" fmla="*/ 557238 h 575889"/>
                <a:gd name="connsiteX28" fmla="*/ 395884 w 575831"/>
                <a:gd name="connsiteY28" fmla="*/ 575889 h 575889"/>
                <a:gd name="connsiteX29" fmla="*/ 496655 w 575831"/>
                <a:gd name="connsiteY29" fmla="*/ 575889 h 575889"/>
                <a:gd name="connsiteX30" fmla="*/ 501492 w 575831"/>
                <a:gd name="connsiteY30" fmla="*/ 575745 h 575889"/>
                <a:gd name="connsiteX31" fmla="*/ 575832 w 575831"/>
                <a:gd name="connsiteY31" fmla="*/ 496712 h 575889"/>
                <a:gd name="connsiteX32" fmla="*/ 575832 w 575831"/>
                <a:gd name="connsiteY32" fmla="*/ 395884 h 575889"/>
                <a:gd name="connsiteX33" fmla="*/ 575630 w 575831"/>
                <a:gd name="connsiteY33" fmla="*/ 392948 h 575889"/>
                <a:gd name="connsiteX34" fmla="*/ 201541 w 575831"/>
                <a:gd name="connsiteY34" fmla="*/ 21594 h 575889"/>
                <a:gd name="connsiteX35" fmla="*/ 179947 w 575831"/>
                <a:gd name="connsiteY35" fmla="*/ 0 h 575889"/>
                <a:gd name="connsiteX36" fmla="*/ 79177 w 575831"/>
                <a:gd name="connsiteY36" fmla="*/ 0 h 575889"/>
                <a:gd name="connsiteX37" fmla="*/ 74369 w 575831"/>
                <a:gd name="connsiteY37" fmla="*/ 144 h 575889"/>
                <a:gd name="connsiteX38" fmla="*/ 0 w 575831"/>
                <a:gd name="connsiteY38" fmla="*/ 79177 h 575889"/>
                <a:gd name="connsiteX39" fmla="*/ 0 w 575831"/>
                <a:gd name="connsiteY39" fmla="*/ 180005 h 575889"/>
                <a:gd name="connsiteX40" fmla="*/ 202 w 575831"/>
                <a:gd name="connsiteY40" fmla="*/ 182942 h 575889"/>
                <a:gd name="connsiteX41" fmla="*/ 24537 w 575831"/>
                <a:gd name="connsiteY41" fmla="*/ 201391 h 575889"/>
                <a:gd name="connsiteX42" fmla="*/ 43187 w 575831"/>
                <a:gd name="connsiteY42" fmla="*/ 180005 h 575889"/>
                <a:gd name="connsiteX43" fmla="*/ 43187 w 575831"/>
                <a:gd name="connsiteY43" fmla="*/ 79177 h 575889"/>
                <a:gd name="connsiteX44" fmla="*/ 43389 w 575831"/>
                <a:gd name="connsiteY44" fmla="*/ 75492 h 575889"/>
                <a:gd name="connsiteX45" fmla="*/ 79177 w 575831"/>
                <a:gd name="connsiteY45" fmla="*/ 43187 h 575889"/>
                <a:gd name="connsiteX46" fmla="*/ 179947 w 575831"/>
                <a:gd name="connsiteY46" fmla="*/ 43187 h 575889"/>
                <a:gd name="connsiteX47" fmla="*/ 182884 w 575831"/>
                <a:gd name="connsiteY47" fmla="*/ 42986 h 575889"/>
                <a:gd name="connsiteX48" fmla="*/ 201541 w 575831"/>
                <a:gd name="connsiteY48" fmla="*/ 21594 h 575889"/>
                <a:gd name="connsiteX49" fmla="*/ 501492 w 575831"/>
                <a:gd name="connsiteY49" fmla="*/ 144 h 575889"/>
                <a:gd name="connsiteX50" fmla="*/ 496655 w 575831"/>
                <a:gd name="connsiteY50" fmla="*/ 0 h 575889"/>
                <a:gd name="connsiteX51" fmla="*/ 395884 w 575831"/>
                <a:gd name="connsiteY51" fmla="*/ 0 h 575889"/>
                <a:gd name="connsiteX52" fmla="*/ 392948 w 575831"/>
                <a:gd name="connsiteY52" fmla="*/ 202 h 575889"/>
                <a:gd name="connsiteX53" fmla="*/ 374498 w 575831"/>
                <a:gd name="connsiteY53" fmla="*/ 24537 h 575889"/>
                <a:gd name="connsiteX54" fmla="*/ 392948 w 575831"/>
                <a:gd name="connsiteY54" fmla="*/ 42986 h 575889"/>
                <a:gd name="connsiteX55" fmla="*/ 395884 w 575831"/>
                <a:gd name="connsiteY55" fmla="*/ 43187 h 575889"/>
                <a:gd name="connsiteX56" fmla="*/ 496655 w 575831"/>
                <a:gd name="connsiteY56" fmla="*/ 43187 h 575889"/>
                <a:gd name="connsiteX57" fmla="*/ 500340 w 575831"/>
                <a:gd name="connsiteY57" fmla="*/ 43360 h 575889"/>
                <a:gd name="connsiteX58" fmla="*/ 532472 w 575831"/>
                <a:gd name="connsiteY58" fmla="*/ 75492 h 575889"/>
                <a:gd name="connsiteX59" fmla="*/ 532644 w 575831"/>
                <a:gd name="connsiteY59" fmla="*/ 79177 h 575889"/>
                <a:gd name="connsiteX60" fmla="*/ 532644 w 575831"/>
                <a:gd name="connsiteY60" fmla="*/ 180005 h 575889"/>
                <a:gd name="connsiteX61" fmla="*/ 532846 w 575831"/>
                <a:gd name="connsiteY61" fmla="*/ 182942 h 575889"/>
                <a:gd name="connsiteX62" fmla="*/ 557180 w 575831"/>
                <a:gd name="connsiteY62" fmla="*/ 201391 h 575889"/>
                <a:gd name="connsiteX63" fmla="*/ 575630 w 575831"/>
                <a:gd name="connsiteY63" fmla="*/ 182942 h 575889"/>
                <a:gd name="connsiteX64" fmla="*/ 575832 w 575831"/>
                <a:gd name="connsiteY64" fmla="*/ 180005 h 575889"/>
                <a:gd name="connsiteX65" fmla="*/ 575832 w 575831"/>
                <a:gd name="connsiteY65" fmla="*/ 79177 h 575889"/>
                <a:gd name="connsiteX66" fmla="*/ 575688 w 575831"/>
                <a:gd name="connsiteY66" fmla="*/ 74167 h 575889"/>
                <a:gd name="connsiteX67" fmla="*/ 501492 w 575831"/>
                <a:gd name="connsiteY67" fmla="*/ 144 h 575889"/>
                <a:gd name="connsiteX68" fmla="*/ 187232 w 575831"/>
                <a:gd name="connsiteY68" fmla="*/ 331103 h 575889"/>
                <a:gd name="connsiteX69" fmla="*/ 288002 w 575831"/>
                <a:gd name="connsiteY69" fmla="*/ 230333 h 575889"/>
                <a:gd name="connsiteX70" fmla="*/ 388773 w 575831"/>
                <a:gd name="connsiteY70" fmla="*/ 331103 h 575889"/>
                <a:gd name="connsiteX71" fmla="*/ 288002 w 575831"/>
                <a:gd name="connsiteY71" fmla="*/ 431874 h 575889"/>
                <a:gd name="connsiteX72" fmla="*/ 187232 w 575831"/>
                <a:gd name="connsiteY72" fmla="*/ 331103 h 575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575831" h="575889">
                  <a:moveTo>
                    <a:pt x="42986" y="392948"/>
                  </a:moveTo>
                  <a:cubicBezTo>
                    <a:pt x="41360" y="381134"/>
                    <a:pt x="30465" y="372874"/>
                    <a:pt x="18650" y="374498"/>
                  </a:cubicBezTo>
                  <a:cubicBezTo>
                    <a:pt x="9061" y="375819"/>
                    <a:pt x="1521" y="383357"/>
                    <a:pt x="202" y="392948"/>
                  </a:cubicBezTo>
                  <a:lnTo>
                    <a:pt x="0" y="395884"/>
                  </a:lnTo>
                  <a:lnTo>
                    <a:pt x="0" y="496712"/>
                  </a:lnTo>
                  <a:lnTo>
                    <a:pt x="144" y="501751"/>
                  </a:lnTo>
                  <a:cubicBezTo>
                    <a:pt x="2685" y="541604"/>
                    <a:pt x="34507" y="573330"/>
                    <a:pt x="74369" y="575745"/>
                  </a:cubicBezTo>
                  <a:lnTo>
                    <a:pt x="79177" y="575889"/>
                  </a:lnTo>
                  <a:lnTo>
                    <a:pt x="179947" y="575889"/>
                  </a:lnTo>
                  <a:lnTo>
                    <a:pt x="182884" y="575717"/>
                  </a:lnTo>
                  <a:cubicBezTo>
                    <a:pt x="194707" y="574150"/>
                    <a:pt x="203021" y="563296"/>
                    <a:pt x="201454" y="551474"/>
                  </a:cubicBezTo>
                  <a:cubicBezTo>
                    <a:pt x="200172" y="541797"/>
                    <a:pt x="192559" y="534185"/>
                    <a:pt x="182884" y="532903"/>
                  </a:cubicBezTo>
                  <a:lnTo>
                    <a:pt x="179947" y="532702"/>
                  </a:lnTo>
                  <a:lnTo>
                    <a:pt x="79177" y="532702"/>
                  </a:lnTo>
                  <a:lnTo>
                    <a:pt x="75492" y="532529"/>
                  </a:lnTo>
                  <a:cubicBezTo>
                    <a:pt x="58530" y="530776"/>
                    <a:pt x="45126" y="517362"/>
                    <a:pt x="43389" y="500398"/>
                  </a:cubicBezTo>
                  <a:lnTo>
                    <a:pt x="43187" y="496712"/>
                  </a:lnTo>
                  <a:lnTo>
                    <a:pt x="43187" y="395884"/>
                  </a:lnTo>
                  <a:lnTo>
                    <a:pt x="42986" y="392948"/>
                  </a:lnTo>
                  <a:close/>
                  <a:moveTo>
                    <a:pt x="575630" y="392948"/>
                  </a:moveTo>
                  <a:cubicBezTo>
                    <a:pt x="574003" y="381134"/>
                    <a:pt x="563109" y="372874"/>
                    <a:pt x="551296" y="374498"/>
                  </a:cubicBezTo>
                  <a:cubicBezTo>
                    <a:pt x="540608" y="375969"/>
                    <a:pt x="532647" y="385099"/>
                    <a:pt x="532644" y="395884"/>
                  </a:cubicBezTo>
                  <a:lnTo>
                    <a:pt x="532644" y="496712"/>
                  </a:lnTo>
                  <a:lnTo>
                    <a:pt x="532472" y="500398"/>
                  </a:lnTo>
                  <a:cubicBezTo>
                    <a:pt x="530583" y="518755"/>
                    <a:pt x="515110" y="532711"/>
                    <a:pt x="496655" y="532702"/>
                  </a:cubicBezTo>
                  <a:lnTo>
                    <a:pt x="395884" y="532702"/>
                  </a:lnTo>
                  <a:lnTo>
                    <a:pt x="392948" y="532903"/>
                  </a:lnTo>
                  <a:cubicBezTo>
                    <a:pt x="381134" y="534530"/>
                    <a:pt x="372874" y="545425"/>
                    <a:pt x="374498" y="557238"/>
                  </a:cubicBezTo>
                  <a:cubicBezTo>
                    <a:pt x="375969" y="567926"/>
                    <a:pt x="385099" y="575886"/>
                    <a:pt x="395884" y="575889"/>
                  </a:cubicBezTo>
                  <a:lnTo>
                    <a:pt x="496655" y="575889"/>
                  </a:lnTo>
                  <a:lnTo>
                    <a:pt x="501492" y="575745"/>
                  </a:lnTo>
                  <a:cubicBezTo>
                    <a:pt x="543266" y="573189"/>
                    <a:pt x="575835" y="538564"/>
                    <a:pt x="575832" y="496712"/>
                  </a:cubicBezTo>
                  <a:lnTo>
                    <a:pt x="575832" y="395884"/>
                  </a:lnTo>
                  <a:lnTo>
                    <a:pt x="575630" y="392948"/>
                  </a:lnTo>
                  <a:close/>
                  <a:moveTo>
                    <a:pt x="201541" y="21594"/>
                  </a:moveTo>
                  <a:cubicBezTo>
                    <a:pt x="201541" y="9668"/>
                    <a:pt x="191873" y="0"/>
                    <a:pt x="179947" y="0"/>
                  </a:cubicBezTo>
                  <a:lnTo>
                    <a:pt x="79177" y="0"/>
                  </a:lnTo>
                  <a:lnTo>
                    <a:pt x="74369" y="144"/>
                  </a:lnTo>
                  <a:cubicBezTo>
                    <a:pt x="32584" y="2686"/>
                    <a:pt x="-1" y="37315"/>
                    <a:pt x="0" y="79177"/>
                  </a:cubicBezTo>
                  <a:lnTo>
                    <a:pt x="0" y="180005"/>
                  </a:lnTo>
                  <a:lnTo>
                    <a:pt x="202" y="182942"/>
                  </a:lnTo>
                  <a:cubicBezTo>
                    <a:pt x="1827" y="194756"/>
                    <a:pt x="12722" y="203016"/>
                    <a:pt x="24537" y="201391"/>
                  </a:cubicBezTo>
                  <a:cubicBezTo>
                    <a:pt x="35222" y="199920"/>
                    <a:pt x="43184" y="190791"/>
                    <a:pt x="43187" y="180005"/>
                  </a:cubicBezTo>
                  <a:lnTo>
                    <a:pt x="43187" y="79177"/>
                  </a:lnTo>
                  <a:lnTo>
                    <a:pt x="43389" y="75492"/>
                  </a:lnTo>
                  <a:cubicBezTo>
                    <a:pt x="45278" y="57144"/>
                    <a:pt x="60732" y="43194"/>
                    <a:pt x="79177" y="43187"/>
                  </a:cubicBezTo>
                  <a:lnTo>
                    <a:pt x="179947" y="43187"/>
                  </a:lnTo>
                  <a:lnTo>
                    <a:pt x="182884" y="42986"/>
                  </a:lnTo>
                  <a:cubicBezTo>
                    <a:pt x="193574" y="41518"/>
                    <a:pt x="201541" y="32384"/>
                    <a:pt x="201541" y="21594"/>
                  </a:cubicBezTo>
                  <a:close/>
                  <a:moveTo>
                    <a:pt x="501492" y="144"/>
                  </a:moveTo>
                  <a:lnTo>
                    <a:pt x="496655" y="0"/>
                  </a:lnTo>
                  <a:lnTo>
                    <a:pt x="395884" y="0"/>
                  </a:lnTo>
                  <a:lnTo>
                    <a:pt x="392948" y="202"/>
                  </a:lnTo>
                  <a:cubicBezTo>
                    <a:pt x="381134" y="1827"/>
                    <a:pt x="372874" y="12722"/>
                    <a:pt x="374498" y="24537"/>
                  </a:cubicBezTo>
                  <a:cubicBezTo>
                    <a:pt x="375819" y="34127"/>
                    <a:pt x="383357" y="41666"/>
                    <a:pt x="392948" y="42986"/>
                  </a:cubicBezTo>
                  <a:lnTo>
                    <a:pt x="395884" y="43187"/>
                  </a:lnTo>
                  <a:lnTo>
                    <a:pt x="496655" y="43187"/>
                  </a:lnTo>
                  <a:lnTo>
                    <a:pt x="500340" y="43360"/>
                  </a:lnTo>
                  <a:cubicBezTo>
                    <a:pt x="517313" y="45100"/>
                    <a:pt x="530733" y="58519"/>
                    <a:pt x="532472" y="75492"/>
                  </a:cubicBezTo>
                  <a:lnTo>
                    <a:pt x="532644" y="79177"/>
                  </a:lnTo>
                  <a:lnTo>
                    <a:pt x="532644" y="180005"/>
                  </a:lnTo>
                  <a:lnTo>
                    <a:pt x="532846" y="182942"/>
                  </a:lnTo>
                  <a:cubicBezTo>
                    <a:pt x="534473" y="194756"/>
                    <a:pt x="545367" y="203016"/>
                    <a:pt x="557180" y="201391"/>
                  </a:cubicBezTo>
                  <a:cubicBezTo>
                    <a:pt x="566771" y="200071"/>
                    <a:pt x="574312" y="192531"/>
                    <a:pt x="575630" y="182942"/>
                  </a:cubicBezTo>
                  <a:lnTo>
                    <a:pt x="575832" y="180005"/>
                  </a:lnTo>
                  <a:lnTo>
                    <a:pt x="575832" y="79177"/>
                  </a:lnTo>
                  <a:lnTo>
                    <a:pt x="575688" y="74167"/>
                  </a:lnTo>
                  <a:cubicBezTo>
                    <a:pt x="573163" y="34312"/>
                    <a:pt x="541354" y="2576"/>
                    <a:pt x="501492" y="144"/>
                  </a:cubicBezTo>
                  <a:close/>
                  <a:moveTo>
                    <a:pt x="187232" y="331103"/>
                  </a:moveTo>
                  <a:cubicBezTo>
                    <a:pt x="187232" y="275449"/>
                    <a:pt x="232348" y="230333"/>
                    <a:pt x="288002" y="230333"/>
                  </a:cubicBezTo>
                  <a:cubicBezTo>
                    <a:pt x="343656" y="230333"/>
                    <a:pt x="388773" y="275449"/>
                    <a:pt x="388773" y="331103"/>
                  </a:cubicBezTo>
                  <a:cubicBezTo>
                    <a:pt x="388773" y="386757"/>
                    <a:pt x="343656" y="431874"/>
                    <a:pt x="288002" y="431874"/>
                  </a:cubicBezTo>
                  <a:cubicBezTo>
                    <a:pt x="232348" y="431874"/>
                    <a:pt x="187232" y="386757"/>
                    <a:pt x="187232" y="331103"/>
                  </a:cubicBezTo>
                  <a:close/>
                </a:path>
              </a:pathLst>
            </a:custGeom>
            <a:gradFill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</a:gradFill>
            <a:effectLst/>
          </p:spPr>
          <p:txBody>
            <a:bodyPr wrap="square" lIns="0" tIns="0" rIns="0" bIns="0" anchor="t" anchorCtr="0"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kern="0">
                <a:ln w="3175">
                  <a:noFill/>
                </a:ln>
                <a:solidFill>
                  <a:srgbClr val="3A20A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DE793C6-E0EB-F0F5-E216-3EE944E1E470}"/>
                </a:ext>
              </a:extLst>
            </p:cNvPr>
            <p:cNvSpPr/>
            <p:nvPr/>
          </p:nvSpPr>
          <p:spPr>
            <a:xfrm>
              <a:off x="2458340" y="2892814"/>
              <a:ext cx="416603" cy="158356"/>
            </a:xfrm>
            <a:custGeom>
              <a:avLst/>
              <a:gdLst>
                <a:gd name="connsiteX0" fmla="*/ 41169 w 416603"/>
                <a:gd name="connsiteY0" fmla="*/ 143756 h 158356"/>
                <a:gd name="connsiteX1" fmla="*/ 40939 w 416603"/>
                <a:gd name="connsiteY1" fmla="*/ 144361 h 158356"/>
                <a:gd name="connsiteX2" fmla="*/ 40939 w 416603"/>
                <a:gd name="connsiteY2" fmla="*/ 144419 h 158356"/>
                <a:gd name="connsiteX3" fmla="*/ 13155 w 416603"/>
                <a:gd name="connsiteY3" fmla="*/ 156972 h 158356"/>
                <a:gd name="connsiteX4" fmla="*/ 602 w 416603"/>
                <a:gd name="connsiteY4" fmla="*/ 128929 h 158356"/>
                <a:gd name="connsiteX5" fmla="*/ 774 w 416603"/>
                <a:gd name="connsiteY5" fmla="*/ 128497 h 158356"/>
                <a:gd name="connsiteX6" fmla="*/ 3279 w 416603"/>
                <a:gd name="connsiteY6" fmla="*/ 122739 h 158356"/>
                <a:gd name="connsiteX7" fmla="*/ 11053 w 416603"/>
                <a:gd name="connsiteY7" fmla="*/ 107882 h 158356"/>
                <a:gd name="connsiteX8" fmla="*/ 45027 w 416603"/>
                <a:gd name="connsiteY8" fmla="*/ 63917 h 158356"/>
                <a:gd name="connsiteX9" fmla="*/ 207872 w 416603"/>
                <a:gd name="connsiteY9" fmla="*/ 0 h 158356"/>
                <a:gd name="connsiteX10" fmla="*/ 370689 w 416603"/>
                <a:gd name="connsiteY10" fmla="*/ 63917 h 158356"/>
                <a:gd name="connsiteX11" fmla="*/ 404663 w 416603"/>
                <a:gd name="connsiteY11" fmla="*/ 107882 h 158356"/>
                <a:gd name="connsiteX12" fmla="*/ 414970 w 416603"/>
                <a:gd name="connsiteY12" fmla="*/ 128497 h 158356"/>
                <a:gd name="connsiteX13" fmla="*/ 415143 w 416603"/>
                <a:gd name="connsiteY13" fmla="*/ 128929 h 158356"/>
                <a:gd name="connsiteX14" fmla="*/ 415200 w 416603"/>
                <a:gd name="connsiteY14" fmla="*/ 129073 h 158356"/>
                <a:gd name="connsiteX15" fmla="*/ 415200 w 416603"/>
                <a:gd name="connsiteY15" fmla="*/ 129130 h 158356"/>
                <a:gd name="connsiteX16" fmla="*/ 415229 w 416603"/>
                <a:gd name="connsiteY16" fmla="*/ 129188 h 158356"/>
                <a:gd name="connsiteX17" fmla="*/ 402590 w 416603"/>
                <a:gd name="connsiteY17" fmla="*/ 156972 h 158356"/>
                <a:gd name="connsiteX18" fmla="*/ 374806 w 416603"/>
                <a:gd name="connsiteY18" fmla="*/ 144361 h 158356"/>
                <a:gd name="connsiteX19" fmla="*/ 374575 w 416603"/>
                <a:gd name="connsiteY19" fmla="*/ 143785 h 158356"/>
                <a:gd name="connsiteX20" fmla="*/ 373309 w 416603"/>
                <a:gd name="connsiteY20" fmla="*/ 140906 h 158356"/>
                <a:gd name="connsiteX21" fmla="*/ 367378 w 416603"/>
                <a:gd name="connsiteY21" fmla="*/ 129649 h 158356"/>
                <a:gd name="connsiteX22" fmla="*/ 340169 w 416603"/>
                <a:gd name="connsiteY22" fmla="*/ 94436 h 158356"/>
                <a:gd name="connsiteX23" fmla="*/ 207872 w 416603"/>
                <a:gd name="connsiteY23" fmla="*/ 43187 h 158356"/>
                <a:gd name="connsiteX24" fmla="*/ 75575 w 416603"/>
                <a:gd name="connsiteY24" fmla="*/ 94436 h 158356"/>
                <a:gd name="connsiteX25" fmla="*/ 48367 w 416603"/>
                <a:gd name="connsiteY25" fmla="*/ 129649 h 158356"/>
                <a:gd name="connsiteX26" fmla="*/ 41169 w 416603"/>
                <a:gd name="connsiteY26" fmla="*/ 143756 h 15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6603" h="158356">
                  <a:moveTo>
                    <a:pt x="41169" y="143756"/>
                  </a:moveTo>
                  <a:lnTo>
                    <a:pt x="40939" y="144361"/>
                  </a:lnTo>
                  <a:lnTo>
                    <a:pt x="40939" y="144419"/>
                  </a:lnTo>
                  <a:cubicBezTo>
                    <a:pt x="36717" y="155544"/>
                    <a:pt x="24293" y="161155"/>
                    <a:pt x="13155" y="156972"/>
                  </a:cubicBezTo>
                  <a:cubicBezTo>
                    <a:pt x="-4063" y="150522"/>
                    <a:pt x="544" y="129073"/>
                    <a:pt x="602" y="128929"/>
                  </a:cubicBezTo>
                  <a:lnTo>
                    <a:pt x="774" y="128497"/>
                  </a:lnTo>
                  <a:cubicBezTo>
                    <a:pt x="1525" y="126542"/>
                    <a:pt x="2361" y="124621"/>
                    <a:pt x="3279" y="122739"/>
                  </a:cubicBezTo>
                  <a:cubicBezTo>
                    <a:pt x="5007" y="119024"/>
                    <a:pt x="7540" y="113928"/>
                    <a:pt x="11053" y="107882"/>
                  </a:cubicBezTo>
                  <a:cubicBezTo>
                    <a:pt x="20456" y="91838"/>
                    <a:pt x="31874" y="77064"/>
                    <a:pt x="45027" y="63917"/>
                  </a:cubicBezTo>
                  <a:cubicBezTo>
                    <a:pt x="77331" y="31671"/>
                    <a:pt x="129415" y="0"/>
                    <a:pt x="207872" y="0"/>
                  </a:cubicBezTo>
                  <a:cubicBezTo>
                    <a:pt x="286358" y="0"/>
                    <a:pt x="338442" y="31671"/>
                    <a:pt x="370689" y="63917"/>
                  </a:cubicBezTo>
                  <a:cubicBezTo>
                    <a:pt x="383841" y="77064"/>
                    <a:pt x="395259" y="91838"/>
                    <a:pt x="404663" y="107882"/>
                  </a:cubicBezTo>
                  <a:cubicBezTo>
                    <a:pt x="408532" y="114527"/>
                    <a:pt x="411976" y="121414"/>
                    <a:pt x="414970" y="128497"/>
                  </a:cubicBezTo>
                  <a:lnTo>
                    <a:pt x="415143" y="128929"/>
                  </a:lnTo>
                  <a:lnTo>
                    <a:pt x="415200" y="129073"/>
                  </a:lnTo>
                  <a:lnTo>
                    <a:pt x="415200" y="129130"/>
                  </a:lnTo>
                  <a:lnTo>
                    <a:pt x="415229" y="129188"/>
                  </a:lnTo>
                  <a:cubicBezTo>
                    <a:pt x="419404" y="140350"/>
                    <a:pt x="413749" y="152785"/>
                    <a:pt x="402590" y="156972"/>
                  </a:cubicBezTo>
                  <a:cubicBezTo>
                    <a:pt x="391441" y="161017"/>
                    <a:pt x="379101" y="155417"/>
                    <a:pt x="374806" y="144361"/>
                  </a:cubicBezTo>
                  <a:lnTo>
                    <a:pt x="374575" y="143785"/>
                  </a:lnTo>
                  <a:cubicBezTo>
                    <a:pt x="374575" y="143785"/>
                    <a:pt x="373913" y="142202"/>
                    <a:pt x="373309" y="140906"/>
                  </a:cubicBezTo>
                  <a:cubicBezTo>
                    <a:pt x="371506" y="137065"/>
                    <a:pt x="369528" y="133308"/>
                    <a:pt x="367378" y="129649"/>
                  </a:cubicBezTo>
                  <a:cubicBezTo>
                    <a:pt x="359846" y="116802"/>
                    <a:pt x="350701" y="104968"/>
                    <a:pt x="340169" y="94436"/>
                  </a:cubicBezTo>
                  <a:cubicBezTo>
                    <a:pt x="314833" y="69100"/>
                    <a:pt x="273373" y="43187"/>
                    <a:pt x="207872" y="43187"/>
                  </a:cubicBezTo>
                  <a:cubicBezTo>
                    <a:pt x="142400" y="43187"/>
                    <a:pt x="100911" y="69100"/>
                    <a:pt x="75575" y="94436"/>
                  </a:cubicBezTo>
                  <a:cubicBezTo>
                    <a:pt x="65043" y="104965"/>
                    <a:pt x="55899" y="116799"/>
                    <a:pt x="48367" y="129649"/>
                  </a:cubicBezTo>
                  <a:cubicBezTo>
                    <a:pt x="45699" y="134209"/>
                    <a:pt x="43296" y="138919"/>
                    <a:pt x="41169" y="143756"/>
                  </a:cubicBezTo>
                  <a:close/>
                </a:path>
              </a:pathLst>
            </a:custGeom>
            <a:gradFill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</a:gradFill>
            <a:effectLst/>
          </p:spPr>
          <p:txBody>
            <a:bodyPr wrap="square" lIns="0" tIns="0" rIns="0" bIns="0" anchor="t" anchorCtr="0"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kern="0">
                <a:ln w="3175">
                  <a:noFill/>
                </a:ln>
                <a:solidFill>
                  <a:srgbClr val="3A20A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</p:grpSp>
      <p:sp>
        <p:nvSpPr>
          <p:cNvPr id="37" name="Graphic 239">
            <a:extLst>
              <a:ext uri="{FF2B5EF4-FFF2-40B4-BE49-F238E27FC236}">
                <a16:creationId xmlns:a16="http://schemas.microsoft.com/office/drawing/2014/main" id="{9F7A761A-50A8-E1E9-BE58-C76808A2AEAB}"/>
              </a:ext>
            </a:extLst>
          </p:cNvPr>
          <p:cNvSpPr>
            <a:spLocks noChangeAspect="1"/>
          </p:cNvSpPr>
          <p:nvPr/>
        </p:nvSpPr>
        <p:spPr>
          <a:xfrm>
            <a:off x="6860562" y="4955841"/>
            <a:ext cx="548760" cy="548640"/>
          </a:xfrm>
          <a:custGeom>
            <a:avLst/>
            <a:gdLst>
              <a:gd name="connsiteX0" fmla="*/ 61913 w 381083"/>
              <a:gd name="connsiteY0" fmla="*/ 0 h 381000"/>
              <a:gd name="connsiteX1" fmla="*/ 0 w 381083"/>
              <a:gd name="connsiteY1" fmla="*/ 61913 h 381000"/>
              <a:gd name="connsiteX2" fmla="*/ 0 w 381083"/>
              <a:gd name="connsiteY2" fmla="*/ 280988 h 381000"/>
              <a:gd name="connsiteX3" fmla="*/ 61913 w 381083"/>
              <a:gd name="connsiteY3" fmla="*/ 342900 h 381000"/>
              <a:gd name="connsiteX4" fmla="*/ 153429 w 381083"/>
              <a:gd name="connsiteY4" fmla="*/ 342900 h 381000"/>
              <a:gd name="connsiteX5" fmla="*/ 157542 w 381083"/>
              <a:gd name="connsiteY5" fmla="*/ 331106 h 381000"/>
              <a:gd name="connsiteX6" fmla="*/ 233658 w 381083"/>
              <a:gd name="connsiteY6" fmla="*/ 178752 h 381000"/>
              <a:gd name="connsiteX7" fmla="*/ 318905 w 381083"/>
              <a:gd name="connsiteY7" fmla="*/ 178752 h 381000"/>
              <a:gd name="connsiteX8" fmla="*/ 342900 w 381083"/>
              <a:gd name="connsiteY8" fmla="*/ 226781 h 381000"/>
              <a:gd name="connsiteX9" fmla="*/ 342900 w 381083"/>
              <a:gd name="connsiteY9" fmla="*/ 61913 h 381000"/>
              <a:gd name="connsiteX10" fmla="*/ 280988 w 381083"/>
              <a:gd name="connsiteY10" fmla="*/ 0 h 381000"/>
              <a:gd name="connsiteX11" fmla="*/ 61913 w 381083"/>
              <a:gd name="connsiteY11" fmla="*/ 0 h 381000"/>
              <a:gd name="connsiteX12" fmla="*/ 272034 w 381083"/>
              <a:gd name="connsiteY12" fmla="*/ 119646 h 381000"/>
              <a:gd name="connsiteX13" fmla="*/ 143376 w 381083"/>
              <a:gd name="connsiteY13" fmla="*/ 248157 h 381000"/>
              <a:gd name="connsiteX14" fmla="*/ 123176 w 381083"/>
              <a:gd name="connsiteY14" fmla="*/ 248149 h 381000"/>
              <a:gd name="connsiteX15" fmla="*/ 70869 w 381083"/>
              <a:gd name="connsiteY15" fmla="*/ 195840 h 381000"/>
              <a:gd name="connsiteX16" fmla="*/ 70869 w 381083"/>
              <a:gd name="connsiteY16" fmla="*/ 175633 h 381000"/>
              <a:gd name="connsiteX17" fmla="*/ 91075 w 381083"/>
              <a:gd name="connsiteY17" fmla="*/ 175635 h 381000"/>
              <a:gd name="connsiteX18" fmla="*/ 133285 w 381083"/>
              <a:gd name="connsiteY18" fmla="*/ 217848 h 381000"/>
              <a:gd name="connsiteX19" fmla="*/ 251841 w 381083"/>
              <a:gd name="connsiteY19" fmla="*/ 99429 h 381000"/>
              <a:gd name="connsiteX20" fmla="*/ 272045 w 381083"/>
              <a:gd name="connsiteY20" fmla="*/ 99441 h 381000"/>
              <a:gd name="connsiteX21" fmla="*/ 272034 w 381083"/>
              <a:gd name="connsiteY21" fmla="*/ 119646 h 381000"/>
              <a:gd name="connsiteX22" fmla="*/ 250727 w 381083"/>
              <a:gd name="connsiteY22" fmla="*/ 187263 h 381000"/>
              <a:gd name="connsiteX23" fmla="*/ 174586 w 381083"/>
              <a:gd name="connsiteY23" fmla="*/ 339631 h 381000"/>
              <a:gd name="connsiteX24" fmla="*/ 200168 w 381083"/>
              <a:gd name="connsiteY24" fmla="*/ 381000 h 381000"/>
              <a:gd name="connsiteX25" fmla="*/ 352450 w 381083"/>
              <a:gd name="connsiteY25" fmla="*/ 381000 h 381000"/>
              <a:gd name="connsiteX26" fmla="*/ 378032 w 381083"/>
              <a:gd name="connsiteY26" fmla="*/ 339631 h 381000"/>
              <a:gd name="connsiteX27" fmla="*/ 301891 w 381083"/>
              <a:gd name="connsiteY27" fmla="*/ 187263 h 381000"/>
              <a:gd name="connsiteX28" fmla="*/ 250727 w 381083"/>
              <a:gd name="connsiteY28" fmla="*/ 187263 h 381000"/>
              <a:gd name="connsiteX29" fmla="*/ 285841 w 381083"/>
              <a:gd name="connsiteY29" fmla="*/ 238041 h 381000"/>
              <a:gd name="connsiteX30" fmla="*/ 285841 w 381083"/>
              <a:gd name="connsiteY30" fmla="*/ 295225 h 381000"/>
              <a:gd name="connsiteX31" fmla="*/ 276309 w 381083"/>
              <a:gd name="connsiteY31" fmla="*/ 304754 h 381000"/>
              <a:gd name="connsiteX32" fmla="*/ 266776 w 381083"/>
              <a:gd name="connsiteY32" fmla="*/ 295225 h 381000"/>
              <a:gd name="connsiteX33" fmla="*/ 266776 w 381083"/>
              <a:gd name="connsiteY33" fmla="*/ 238041 h 381000"/>
              <a:gd name="connsiteX34" fmla="*/ 276309 w 381083"/>
              <a:gd name="connsiteY34" fmla="*/ 228512 h 381000"/>
              <a:gd name="connsiteX35" fmla="*/ 285841 w 381083"/>
              <a:gd name="connsiteY35" fmla="*/ 238041 h 381000"/>
              <a:gd name="connsiteX36" fmla="*/ 276309 w 381083"/>
              <a:gd name="connsiteY36" fmla="*/ 342877 h 381000"/>
              <a:gd name="connsiteX37" fmla="*/ 266776 w 381083"/>
              <a:gd name="connsiteY37" fmla="*/ 333346 h 381000"/>
              <a:gd name="connsiteX38" fmla="*/ 276309 w 381083"/>
              <a:gd name="connsiteY38" fmla="*/ 323816 h 381000"/>
              <a:gd name="connsiteX39" fmla="*/ 285841 w 381083"/>
              <a:gd name="connsiteY39" fmla="*/ 333346 h 381000"/>
              <a:gd name="connsiteX40" fmla="*/ 276309 w 381083"/>
              <a:gd name="connsiteY40" fmla="*/ 342877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1083" h="381000">
                <a:moveTo>
                  <a:pt x="61913" y="0"/>
                </a:moveTo>
                <a:cubicBezTo>
                  <a:pt x="27719" y="0"/>
                  <a:pt x="0" y="27719"/>
                  <a:pt x="0" y="61913"/>
                </a:cubicBezTo>
                <a:lnTo>
                  <a:pt x="0" y="280988"/>
                </a:lnTo>
                <a:cubicBezTo>
                  <a:pt x="0" y="315180"/>
                  <a:pt x="27719" y="342900"/>
                  <a:pt x="61913" y="342900"/>
                </a:cubicBezTo>
                <a:lnTo>
                  <a:pt x="153429" y="342900"/>
                </a:lnTo>
                <a:cubicBezTo>
                  <a:pt x="154252" y="338938"/>
                  <a:pt x="155606" y="334981"/>
                  <a:pt x="157542" y="331106"/>
                </a:cubicBezTo>
                <a:lnTo>
                  <a:pt x="233658" y="178752"/>
                </a:lnTo>
                <a:cubicBezTo>
                  <a:pt x="251212" y="143616"/>
                  <a:pt x="301350" y="143616"/>
                  <a:pt x="318905" y="178752"/>
                </a:cubicBezTo>
                <a:lnTo>
                  <a:pt x="342900" y="226781"/>
                </a:lnTo>
                <a:lnTo>
                  <a:pt x="342900" y="61913"/>
                </a:lnTo>
                <a:cubicBezTo>
                  <a:pt x="342900" y="27719"/>
                  <a:pt x="315180" y="0"/>
                  <a:pt x="280988" y="0"/>
                </a:cubicBezTo>
                <a:lnTo>
                  <a:pt x="61913" y="0"/>
                </a:lnTo>
                <a:close/>
                <a:moveTo>
                  <a:pt x="272034" y="119646"/>
                </a:moveTo>
                <a:lnTo>
                  <a:pt x="143376" y="248157"/>
                </a:lnTo>
                <a:cubicBezTo>
                  <a:pt x="137794" y="253731"/>
                  <a:pt x="128753" y="253727"/>
                  <a:pt x="123176" y="248149"/>
                </a:cubicBezTo>
                <a:lnTo>
                  <a:pt x="70869" y="195840"/>
                </a:lnTo>
                <a:cubicBezTo>
                  <a:pt x="65289" y="190260"/>
                  <a:pt x="65289" y="181213"/>
                  <a:pt x="70869" y="175633"/>
                </a:cubicBezTo>
                <a:cubicBezTo>
                  <a:pt x="76449" y="170056"/>
                  <a:pt x="85495" y="170056"/>
                  <a:pt x="91075" y="175635"/>
                </a:cubicBezTo>
                <a:lnTo>
                  <a:pt x="133285" y="217848"/>
                </a:lnTo>
                <a:lnTo>
                  <a:pt x="251841" y="99429"/>
                </a:lnTo>
                <a:cubicBezTo>
                  <a:pt x="257423" y="93852"/>
                  <a:pt x="266470" y="93858"/>
                  <a:pt x="272045" y="99441"/>
                </a:cubicBezTo>
                <a:cubicBezTo>
                  <a:pt x="277623" y="105023"/>
                  <a:pt x="277618" y="114070"/>
                  <a:pt x="272034" y="119646"/>
                </a:cubicBezTo>
                <a:close/>
                <a:moveTo>
                  <a:pt x="250727" y="187263"/>
                </a:moveTo>
                <a:lnTo>
                  <a:pt x="174586" y="339631"/>
                </a:lnTo>
                <a:cubicBezTo>
                  <a:pt x="165085" y="358639"/>
                  <a:pt x="178914" y="381000"/>
                  <a:pt x="200168" y="381000"/>
                </a:cubicBezTo>
                <a:lnTo>
                  <a:pt x="352450" y="381000"/>
                </a:lnTo>
                <a:cubicBezTo>
                  <a:pt x="373704" y="381000"/>
                  <a:pt x="387530" y="358641"/>
                  <a:pt x="378032" y="339631"/>
                </a:cubicBezTo>
                <a:lnTo>
                  <a:pt x="301891" y="187263"/>
                </a:lnTo>
                <a:cubicBezTo>
                  <a:pt x="291356" y="166179"/>
                  <a:pt x="261263" y="166179"/>
                  <a:pt x="250727" y="187263"/>
                </a:cubicBezTo>
                <a:close/>
                <a:moveTo>
                  <a:pt x="285841" y="238041"/>
                </a:moveTo>
                <a:lnTo>
                  <a:pt x="285841" y="295225"/>
                </a:lnTo>
                <a:cubicBezTo>
                  <a:pt x="285841" y="300489"/>
                  <a:pt x="281574" y="304754"/>
                  <a:pt x="276309" y="304754"/>
                </a:cubicBezTo>
                <a:cubicBezTo>
                  <a:pt x="271043" y="304754"/>
                  <a:pt x="266776" y="300489"/>
                  <a:pt x="266776" y="295225"/>
                </a:cubicBezTo>
                <a:lnTo>
                  <a:pt x="266776" y="238041"/>
                </a:lnTo>
                <a:cubicBezTo>
                  <a:pt x="266776" y="232778"/>
                  <a:pt x="271043" y="228512"/>
                  <a:pt x="276309" y="228512"/>
                </a:cubicBezTo>
                <a:cubicBezTo>
                  <a:pt x="281574" y="228512"/>
                  <a:pt x="285841" y="232778"/>
                  <a:pt x="285841" y="238041"/>
                </a:cubicBezTo>
                <a:close/>
                <a:moveTo>
                  <a:pt x="276309" y="342877"/>
                </a:moveTo>
                <a:cubicBezTo>
                  <a:pt x="271043" y="342877"/>
                  <a:pt x="266776" y="338610"/>
                  <a:pt x="266776" y="333346"/>
                </a:cubicBezTo>
                <a:cubicBezTo>
                  <a:pt x="266776" y="328083"/>
                  <a:pt x="271043" y="323816"/>
                  <a:pt x="276309" y="323816"/>
                </a:cubicBezTo>
                <a:cubicBezTo>
                  <a:pt x="281574" y="323816"/>
                  <a:pt x="285841" y="328083"/>
                  <a:pt x="285841" y="333346"/>
                </a:cubicBezTo>
                <a:cubicBezTo>
                  <a:pt x="285841" y="338610"/>
                  <a:pt x="281574" y="342877"/>
                  <a:pt x="276309" y="342877"/>
                </a:cubicBezTo>
                <a:close/>
              </a:path>
            </a:pathLst>
          </a:custGeom>
          <a:gradFill>
            <a:gsLst>
              <a:gs pos="85000">
                <a:srgbClr val="6C1CB2"/>
              </a:gs>
              <a:gs pos="0">
                <a:srgbClr val="C03BC4"/>
              </a:gs>
            </a:gsLst>
            <a:path path="circle">
              <a:fillToRect l="100000" t="100000"/>
            </a:path>
          </a:gradFill>
          <a:effectLst/>
        </p:spPr>
        <p:txBody>
          <a:bodyPr wrap="square" lIns="0" tIns="0" rIns="0" bIns="0" anchor="t" anchorCtr="0"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kern="0">
              <a:ln w="3175">
                <a:noFill/>
              </a:ln>
              <a:solidFill>
                <a:srgbClr val="3A20A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8" name="Graphic 211">
            <a:extLst>
              <a:ext uri="{FF2B5EF4-FFF2-40B4-BE49-F238E27FC236}">
                <a16:creationId xmlns:a16="http://schemas.microsoft.com/office/drawing/2014/main" id="{BE609656-51F8-1D7F-F3AF-77408DBA4340}"/>
              </a:ext>
            </a:extLst>
          </p:cNvPr>
          <p:cNvSpPr>
            <a:spLocks noChangeAspect="1"/>
          </p:cNvSpPr>
          <p:nvPr/>
        </p:nvSpPr>
        <p:spPr>
          <a:xfrm>
            <a:off x="9246072" y="4955841"/>
            <a:ext cx="548664" cy="548640"/>
          </a:xfrm>
          <a:custGeom>
            <a:avLst/>
            <a:gdLst>
              <a:gd name="connsiteX0" fmla="*/ 88939 w 342995"/>
              <a:gd name="connsiteY0" fmla="*/ 227131 h 342980"/>
              <a:gd name="connsiteX1" fmla="*/ 115880 w 342995"/>
              <a:gd name="connsiteY1" fmla="*/ 227131 h 342980"/>
              <a:gd name="connsiteX2" fmla="*/ 115880 w 342995"/>
              <a:gd name="connsiteY2" fmla="*/ 254072 h 342980"/>
              <a:gd name="connsiteX3" fmla="*/ 65056 w 342995"/>
              <a:gd name="connsiteY3" fmla="*/ 304880 h 342980"/>
              <a:gd name="connsiteX4" fmla="*/ 95250 w 342995"/>
              <a:gd name="connsiteY4" fmla="*/ 304880 h 342980"/>
              <a:gd name="connsiteX5" fmla="*/ 114172 w 342995"/>
              <a:gd name="connsiteY5" fmla="*/ 321709 h 342980"/>
              <a:gd name="connsiteX6" fmla="*/ 114300 w 342995"/>
              <a:gd name="connsiteY6" fmla="*/ 323930 h 342980"/>
              <a:gd name="connsiteX7" fmla="*/ 95250 w 342995"/>
              <a:gd name="connsiteY7" fmla="*/ 342980 h 342980"/>
              <a:gd name="connsiteX8" fmla="*/ 19050 w 342995"/>
              <a:gd name="connsiteY8" fmla="*/ 342980 h 342980"/>
              <a:gd name="connsiteX9" fmla="*/ 0 w 342995"/>
              <a:gd name="connsiteY9" fmla="*/ 323930 h 342980"/>
              <a:gd name="connsiteX10" fmla="*/ 0 w 342995"/>
              <a:gd name="connsiteY10" fmla="*/ 247730 h 342980"/>
              <a:gd name="connsiteX11" fmla="*/ 19050 w 342995"/>
              <a:gd name="connsiteY11" fmla="*/ 228680 h 342980"/>
              <a:gd name="connsiteX12" fmla="*/ 38100 w 342995"/>
              <a:gd name="connsiteY12" fmla="*/ 247730 h 342980"/>
              <a:gd name="connsiteX13" fmla="*/ 38100 w 342995"/>
              <a:gd name="connsiteY13" fmla="*/ 277962 h 342980"/>
              <a:gd name="connsiteX14" fmla="*/ 88939 w 342995"/>
              <a:gd name="connsiteY14" fmla="*/ 227131 h 342980"/>
              <a:gd name="connsiteX15" fmla="*/ 247745 w 342995"/>
              <a:gd name="connsiteY15" fmla="*/ 342980 h 342980"/>
              <a:gd name="connsiteX16" fmla="*/ 228695 w 342995"/>
              <a:gd name="connsiteY16" fmla="*/ 323930 h 342980"/>
              <a:gd name="connsiteX17" fmla="*/ 247745 w 342995"/>
              <a:gd name="connsiteY17" fmla="*/ 304880 h 342980"/>
              <a:gd name="connsiteX18" fmla="*/ 277901 w 342995"/>
              <a:gd name="connsiteY18" fmla="*/ 304880 h 342980"/>
              <a:gd name="connsiteX19" fmla="*/ 227126 w 342995"/>
              <a:gd name="connsiteY19" fmla="*/ 254066 h 342980"/>
              <a:gd name="connsiteX20" fmla="*/ 225550 w 342995"/>
              <a:gd name="connsiteY20" fmla="*/ 228920 h 342980"/>
              <a:gd name="connsiteX21" fmla="*/ 227137 w 342995"/>
              <a:gd name="connsiteY21" fmla="*/ 227126 h 342980"/>
              <a:gd name="connsiteX22" fmla="*/ 254077 w 342995"/>
              <a:gd name="connsiteY22" fmla="*/ 227137 h 342980"/>
              <a:gd name="connsiteX23" fmla="*/ 304895 w 342995"/>
              <a:gd name="connsiteY23" fmla="*/ 278000 h 342980"/>
              <a:gd name="connsiteX24" fmla="*/ 304895 w 342995"/>
              <a:gd name="connsiteY24" fmla="*/ 247730 h 342980"/>
              <a:gd name="connsiteX25" fmla="*/ 321724 w 342995"/>
              <a:gd name="connsiteY25" fmla="*/ 228808 h 342980"/>
              <a:gd name="connsiteX26" fmla="*/ 323945 w 342995"/>
              <a:gd name="connsiteY26" fmla="*/ 228680 h 342980"/>
              <a:gd name="connsiteX27" fmla="*/ 342995 w 342995"/>
              <a:gd name="connsiteY27" fmla="*/ 247730 h 342980"/>
              <a:gd name="connsiteX28" fmla="*/ 342995 w 342995"/>
              <a:gd name="connsiteY28" fmla="*/ 323930 h 342980"/>
              <a:gd name="connsiteX29" fmla="*/ 323945 w 342995"/>
              <a:gd name="connsiteY29" fmla="*/ 342980 h 342980"/>
              <a:gd name="connsiteX30" fmla="*/ 247745 w 342995"/>
              <a:gd name="connsiteY30" fmla="*/ 342980 h 342980"/>
              <a:gd name="connsiteX31" fmla="*/ 95250 w 342995"/>
              <a:gd name="connsiteY31" fmla="*/ 0 h 342980"/>
              <a:gd name="connsiteX32" fmla="*/ 114300 w 342995"/>
              <a:gd name="connsiteY32" fmla="*/ 19050 h 342980"/>
              <a:gd name="connsiteX33" fmla="*/ 95250 w 342995"/>
              <a:gd name="connsiteY33" fmla="*/ 38100 h 342980"/>
              <a:gd name="connsiteX34" fmla="*/ 65094 w 342995"/>
              <a:gd name="connsiteY34" fmla="*/ 38100 h 342980"/>
              <a:gd name="connsiteX35" fmla="*/ 115870 w 342995"/>
              <a:gd name="connsiteY35" fmla="*/ 88929 h 342980"/>
              <a:gd name="connsiteX36" fmla="*/ 117444 w 342995"/>
              <a:gd name="connsiteY36" fmla="*/ 114075 h 342980"/>
              <a:gd name="connsiteX37" fmla="*/ 115859 w 342995"/>
              <a:gd name="connsiteY37" fmla="*/ 115870 h 342980"/>
              <a:gd name="connsiteX38" fmla="*/ 88918 w 342995"/>
              <a:gd name="connsiteY38" fmla="*/ 115859 h 342980"/>
              <a:gd name="connsiteX39" fmla="*/ 38100 w 342995"/>
              <a:gd name="connsiteY39" fmla="*/ 64999 h 342980"/>
              <a:gd name="connsiteX40" fmla="*/ 38100 w 342995"/>
              <a:gd name="connsiteY40" fmla="*/ 95250 h 342980"/>
              <a:gd name="connsiteX41" fmla="*/ 21272 w 342995"/>
              <a:gd name="connsiteY41" fmla="*/ 114172 h 342980"/>
              <a:gd name="connsiteX42" fmla="*/ 19050 w 342995"/>
              <a:gd name="connsiteY42" fmla="*/ 114300 h 342980"/>
              <a:gd name="connsiteX43" fmla="*/ 0 w 342995"/>
              <a:gd name="connsiteY43" fmla="*/ 95250 h 342980"/>
              <a:gd name="connsiteX44" fmla="*/ 0 w 342995"/>
              <a:gd name="connsiteY44" fmla="*/ 19050 h 342980"/>
              <a:gd name="connsiteX45" fmla="*/ 19050 w 342995"/>
              <a:gd name="connsiteY45" fmla="*/ 0 h 342980"/>
              <a:gd name="connsiteX46" fmla="*/ 95250 w 342995"/>
              <a:gd name="connsiteY46" fmla="*/ 0 h 342980"/>
              <a:gd name="connsiteX47" fmla="*/ 323945 w 342995"/>
              <a:gd name="connsiteY47" fmla="*/ 0 h 342980"/>
              <a:gd name="connsiteX48" fmla="*/ 342995 w 342995"/>
              <a:gd name="connsiteY48" fmla="*/ 19050 h 342980"/>
              <a:gd name="connsiteX49" fmla="*/ 342995 w 342995"/>
              <a:gd name="connsiteY49" fmla="*/ 95250 h 342980"/>
              <a:gd name="connsiteX50" fmla="*/ 323945 w 342995"/>
              <a:gd name="connsiteY50" fmla="*/ 114300 h 342980"/>
              <a:gd name="connsiteX51" fmla="*/ 304895 w 342995"/>
              <a:gd name="connsiteY51" fmla="*/ 95250 h 342980"/>
              <a:gd name="connsiteX52" fmla="*/ 304895 w 342995"/>
              <a:gd name="connsiteY52" fmla="*/ 64999 h 342980"/>
              <a:gd name="connsiteX53" fmla="*/ 254074 w 342995"/>
              <a:gd name="connsiteY53" fmla="*/ 115861 h 342980"/>
              <a:gd name="connsiteX54" fmla="*/ 228930 w 342995"/>
              <a:gd name="connsiteY54" fmla="*/ 117451 h 342980"/>
              <a:gd name="connsiteX55" fmla="*/ 227133 w 342995"/>
              <a:gd name="connsiteY55" fmla="*/ 115867 h 342980"/>
              <a:gd name="connsiteX56" fmla="*/ 227129 w 342995"/>
              <a:gd name="connsiteY56" fmla="*/ 88926 h 342980"/>
              <a:gd name="connsiteX57" fmla="*/ 277920 w 342995"/>
              <a:gd name="connsiteY57" fmla="*/ 38100 h 342980"/>
              <a:gd name="connsiteX58" fmla="*/ 247745 w 342995"/>
              <a:gd name="connsiteY58" fmla="*/ 38100 h 342980"/>
              <a:gd name="connsiteX59" fmla="*/ 228823 w 342995"/>
              <a:gd name="connsiteY59" fmla="*/ 21272 h 342980"/>
              <a:gd name="connsiteX60" fmla="*/ 228695 w 342995"/>
              <a:gd name="connsiteY60" fmla="*/ 19050 h 342980"/>
              <a:gd name="connsiteX61" fmla="*/ 247745 w 342995"/>
              <a:gd name="connsiteY61" fmla="*/ 0 h 342980"/>
              <a:gd name="connsiteX62" fmla="*/ 323945 w 342995"/>
              <a:gd name="connsiteY62" fmla="*/ 0 h 342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342995" h="342980">
                <a:moveTo>
                  <a:pt x="88939" y="227131"/>
                </a:moveTo>
                <a:cubicBezTo>
                  <a:pt x="96379" y="219692"/>
                  <a:pt x="108441" y="219692"/>
                  <a:pt x="115880" y="227131"/>
                </a:cubicBezTo>
                <a:cubicBezTo>
                  <a:pt x="123320" y="234570"/>
                  <a:pt x="123320" y="246633"/>
                  <a:pt x="115880" y="254072"/>
                </a:cubicBezTo>
                <a:lnTo>
                  <a:pt x="65056" y="304880"/>
                </a:lnTo>
                <a:lnTo>
                  <a:pt x="95250" y="304880"/>
                </a:lnTo>
                <a:cubicBezTo>
                  <a:pt x="105020" y="304880"/>
                  <a:pt x="113071" y="312235"/>
                  <a:pt x="114172" y="321709"/>
                </a:cubicBezTo>
                <a:lnTo>
                  <a:pt x="114300" y="323930"/>
                </a:lnTo>
                <a:cubicBezTo>
                  <a:pt x="114300" y="334451"/>
                  <a:pt x="105771" y="342980"/>
                  <a:pt x="95250" y="342980"/>
                </a:cubicBezTo>
                <a:lnTo>
                  <a:pt x="19050" y="342980"/>
                </a:lnTo>
                <a:cubicBezTo>
                  <a:pt x="8529" y="342980"/>
                  <a:pt x="0" y="334451"/>
                  <a:pt x="0" y="323930"/>
                </a:cubicBezTo>
                <a:lnTo>
                  <a:pt x="0" y="247730"/>
                </a:lnTo>
                <a:cubicBezTo>
                  <a:pt x="0" y="237209"/>
                  <a:pt x="8529" y="228680"/>
                  <a:pt x="19050" y="228680"/>
                </a:cubicBezTo>
                <a:cubicBezTo>
                  <a:pt x="29571" y="228680"/>
                  <a:pt x="38100" y="237209"/>
                  <a:pt x="38100" y="247730"/>
                </a:cubicBezTo>
                <a:lnTo>
                  <a:pt x="38100" y="277962"/>
                </a:lnTo>
                <a:lnTo>
                  <a:pt x="88939" y="227131"/>
                </a:lnTo>
                <a:close/>
                <a:moveTo>
                  <a:pt x="247745" y="342980"/>
                </a:moveTo>
                <a:cubicBezTo>
                  <a:pt x="237224" y="342980"/>
                  <a:pt x="228695" y="334451"/>
                  <a:pt x="228695" y="323930"/>
                </a:cubicBezTo>
                <a:cubicBezTo>
                  <a:pt x="228695" y="313409"/>
                  <a:pt x="237224" y="304880"/>
                  <a:pt x="247745" y="304880"/>
                </a:cubicBezTo>
                <a:lnTo>
                  <a:pt x="277901" y="304880"/>
                </a:lnTo>
                <a:lnTo>
                  <a:pt x="227126" y="254066"/>
                </a:lnTo>
                <a:cubicBezTo>
                  <a:pt x="220262" y="247197"/>
                  <a:pt x="219738" y="236391"/>
                  <a:pt x="225550" y="228920"/>
                </a:cubicBezTo>
                <a:lnTo>
                  <a:pt x="227137" y="227126"/>
                </a:lnTo>
                <a:cubicBezTo>
                  <a:pt x="234578" y="219688"/>
                  <a:pt x="246640" y="219694"/>
                  <a:pt x="254077" y="227137"/>
                </a:cubicBezTo>
                <a:lnTo>
                  <a:pt x="304895" y="278000"/>
                </a:lnTo>
                <a:lnTo>
                  <a:pt x="304895" y="247730"/>
                </a:lnTo>
                <a:cubicBezTo>
                  <a:pt x="304895" y="237961"/>
                  <a:pt x="312250" y="229909"/>
                  <a:pt x="321724" y="228808"/>
                </a:cubicBezTo>
                <a:lnTo>
                  <a:pt x="323945" y="228680"/>
                </a:lnTo>
                <a:cubicBezTo>
                  <a:pt x="334467" y="228680"/>
                  <a:pt x="342995" y="237209"/>
                  <a:pt x="342995" y="247730"/>
                </a:cubicBezTo>
                <a:lnTo>
                  <a:pt x="342995" y="323930"/>
                </a:lnTo>
                <a:cubicBezTo>
                  <a:pt x="342995" y="334451"/>
                  <a:pt x="334467" y="342980"/>
                  <a:pt x="323945" y="342980"/>
                </a:cubicBezTo>
                <a:lnTo>
                  <a:pt x="247745" y="342980"/>
                </a:lnTo>
                <a:close/>
                <a:moveTo>
                  <a:pt x="95250" y="0"/>
                </a:moveTo>
                <a:cubicBezTo>
                  <a:pt x="105771" y="0"/>
                  <a:pt x="114300" y="8529"/>
                  <a:pt x="114300" y="19050"/>
                </a:cubicBezTo>
                <a:cubicBezTo>
                  <a:pt x="114300" y="29571"/>
                  <a:pt x="105771" y="38100"/>
                  <a:pt x="95250" y="38100"/>
                </a:cubicBezTo>
                <a:lnTo>
                  <a:pt x="65094" y="38100"/>
                </a:lnTo>
                <a:lnTo>
                  <a:pt x="115870" y="88929"/>
                </a:lnTo>
                <a:cubicBezTo>
                  <a:pt x="122734" y="95799"/>
                  <a:pt x="123258" y="106605"/>
                  <a:pt x="117444" y="114075"/>
                </a:cubicBezTo>
                <a:lnTo>
                  <a:pt x="115859" y="115870"/>
                </a:lnTo>
                <a:cubicBezTo>
                  <a:pt x="108416" y="123306"/>
                  <a:pt x="96355" y="123301"/>
                  <a:pt x="88918" y="115859"/>
                </a:cubicBezTo>
                <a:lnTo>
                  <a:pt x="38100" y="64999"/>
                </a:lnTo>
                <a:lnTo>
                  <a:pt x="38100" y="95250"/>
                </a:lnTo>
                <a:cubicBezTo>
                  <a:pt x="38100" y="105020"/>
                  <a:pt x="30746" y="113071"/>
                  <a:pt x="21272" y="114172"/>
                </a:cubicBezTo>
                <a:lnTo>
                  <a:pt x="19050" y="114300"/>
                </a:lnTo>
                <a:cubicBezTo>
                  <a:pt x="8529" y="114300"/>
                  <a:pt x="0" y="105771"/>
                  <a:pt x="0" y="95250"/>
                </a:cubicBezTo>
                <a:lnTo>
                  <a:pt x="0" y="19050"/>
                </a:lnTo>
                <a:cubicBezTo>
                  <a:pt x="0" y="8529"/>
                  <a:pt x="8529" y="0"/>
                  <a:pt x="19050" y="0"/>
                </a:cubicBezTo>
                <a:lnTo>
                  <a:pt x="95250" y="0"/>
                </a:lnTo>
                <a:close/>
                <a:moveTo>
                  <a:pt x="323945" y="0"/>
                </a:moveTo>
                <a:cubicBezTo>
                  <a:pt x="334467" y="0"/>
                  <a:pt x="342995" y="8529"/>
                  <a:pt x="342995" y="19050"/>
                </a:cubicBezTo>
                <a:lnTo>
                  <a:pt x="342995" y="95250"/>
                </a:lnTo>
                <a:cubicBezTo>
                  <a:pt x="342995" y="105771"/>
                  <a:pt x="334467" y="114300"/>
                  <a:pt x="323945" y="114300"/>
                </a:cubicBezTo>
                <a:cubicBezTo>
                  <a:pt x="313424" y="114300"/>
                  <a:pt x="304895" y="105771"/>
                  <a:pt x="304895" y="95250"/>
                </a:cubicBezTo>
                <a:lnTo>
                  <a:pt x="304895" y="64999"/>
                </a:lnTo>
                <a:lnTo>
                  <a:pt x="254074" y="115861"/>
                </a:lnTo>
                <a:cubicBezTo>
                  <a:pt x="247208" y="122730"/>
                  <a:pt x="236403" y="123261"/>
                  <a:pt x="228930" y="117451"/>
                </a:cubicBezTo>
                <a:lnTo>
                  <a:pt x="227133" y="115867"/>
                </a:lnTo>
                <a:cubicBezTo>
                  <a:pt x="219692" y="108429"/>
                  <a:pt x="219690" y="96367"/>
                  <a:pt x="227129" y="88926"/>
                </a:cubicBezTo>
                <a:lnTo>
                  <a:pt x="277920" y="38100"/>
                </a:lnTo>
                <a:lnTo>
                  <a:pt x="247745" y="38100"/>
                </a:lnTo>
                <a:cubicBezTo>
                  <a:pt x="237976" y="38100"/>
                  <a:pt x="229924" y="30746"/>
                  <a:pt x="228823" y="21272"/>
                </a:cubicBezTo>
                <a:lnTo>
                  <a:pt x="228695" y="19050"/>
                </a:lnTo>
                <a:cubicBezTo>
                  <a:pt x="228695" y="8529"/>
                  <a:pt x="237224" y="0"/>
                  <a:pt x="247745" y="0"/>
                </a:cubicBezTo>
                <a:lnTo>
                  <a:pt x="323945" y="0"/>
                </a:lnTo>
                <a:close/>
              </a:path>
            </a:pathLst>
          </a:custGeom>
          <a:gradFill>
            <a:gsLst>
              <a:gs pos="85000">
                <a:srgbClr val="6C1CB2"/>
              </a:gs>
              <a:gs pos="0">
                <a:srgbClr val="C03BC4"/>
              </a:gs>
            </a:gsLst>
            <a:path path="circle">
              <a:fillToRect l="100000" t="100000"/>
            </a:path>
          </a:gradFill>
          <a:effectLst/>
        </p:spPr>
        <p:txBody>
          <a:bodyPr wrap="square" lIns="0" tIns="0" rIns="0" bIns="0" anchor="t" anchorCtr="0"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kern="0">
              <a:ln w="3175">
                <a:noFill/>
              </a:ln>
              <a:solidFill>
                <a:srgbClr val="3A20A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9" name="Graphic 118">
            <a:extLst>
              <a:ext uri="{FF2B5EF4-FFF2-40B4-BE49-F238E27FC236}">
                <a16:creationId xmlns:a16="http://schemas.microsoft.com/office/drawing/2014/main" id="{B6FD8CE6-E417-D8C5-B4C0-AF63B4ABB62E}"/>
              </a:ext>
            </a:extLst>
          </p:cNvPr>
          <p:cNvSpPr>
            <a:spLocks noChangeAspect="1"/>
          </p:cNvSpPr>
          <p:nvPr/>
        </p:nvSpPr>
        <p:spPr>
          <a:xfrm>
            <a:off x="10445528" y="4955841"/>
            <a:ext cx="535208" cy="548640"/>
          </a:xfrm>
          <a:custGeom>
            <a:avLst/>
            <a:gdLst>
              <a:gd name="connsiteX0" fmla="*/ 161925 w 381000"/>
              <a:gd name="connsiteY0" fmla="*/ 352481 h 390562"/>
              <a:gd name="connsiteX1" fmla="*/ 161921 w 381000"/>
              <a:gd name="connsiteY1" fmla="*/ 315701 h 390562"/>
              <a:gd name="connsiteX2" fmla="*/ 158191 w 381000"/>
              <a:gd name="connsiteY2" fmla="*/ 311840 h 390562"/>
              <a:gd name="connsiteX3" fmla="*/ 158191 w 381000"/>
              <a:gd name="connsiteY3" fmla="*/ 187952 h 390562"/>
              <a:gd name="connsiteX4" fmla="*/ 161910 w 381000"/>
              <a:gd name="connsiteY4" fmla="*/ 184323 h 390562"/>
              <a:gd name="connsiteX5" fmla="*/ 161906 w 381000"/>
              <a:gd name="connsiteY5" fmla="*/ 133369 h 390562"/>
              <a:gd name="connsiteX6" fmla="*/ 0 w 381000"/>
              <a:gd name="connsiteY6" fmla="*/ 133369 h 390562"/>
              <a:gd name="connsiteX7" fmla="*/ 0 w 381000"/>
              <a:gd name="connsiteY7" fmla="*/ 290584 h 390562"/>
              <a:gd name="connsiteX8" fmla="*/ 98 w 381000"/>
              <a:gd name="connsiteY8" fmla="*/ 294097 h 390562"/>
              <a:gd name="connsiteX9" fmla="*/ 61914 w 381000"/>
              <a:gd name="connsiteY9" fmla="*/ 352495 h 390562"/>
              <a:gd name="connsiteX10" fmla="*/ 161925 w 381000"/>
              <a:gd name="connsiteY10" fmla="*/ 352481 h 390562"/>
              <a:gd name="connsiteX11" fmla="*/ 352452 w 381000"/>
              <a:gd name="connsiteY11" fmla="*/ 61911 h 390562"/>
              <a:gd name="connsiteX12" fmla="*/ 352433 w 381000"/>
              <a:gd name="connsiteY12" fmla="*/ 171064 h 390562"/>
              <a:gd name="connsiteX13" fmla="*/ 266700 w 381000"/>
              <a:gd name="connsiteY13" fmla="*/ 176892 h 390562"/>
              <a:gd name="connsiteX14" fmla="*/ 190485 w 381000"/>
              <a:gd name="connsiteY14" fmla="*/ 166944 h 390562"/>
              <a:gd name="connsiteX15" fmla="*/ 190500 w 381000"/>
              <a:gd name="connsiteY15" fmla="*/ 0 h 390562"/>
              <a:gd name="connsiteX16" fmla="*/ 290539 w 381000"/>
              <a:gd name="connsiteY16" fmla="*/ 0 h 390562"/>
              <a:gd name="connsiteX17" fmla="*/ 352355 w 381000"/>
              <a:gd name="connsiteY17" fmla="*/ 58398 h 390562"/>
              <a:gd name="connsiteX18" fmla="*/ 352452 w 381000"/>
              <a:gd name="connsiteY18" fmla="*/ 61911 h 390562"/>
              <a:gd name="connsiteX19" fmla="*/ 161919 w 381000"/>
              <a:gd name="connsiteY19" fmla="*/ 285429 h 390562"/>
              <a:gd name="connsiteX20" fmla="*/ 161914 w 381000"/>
              <a:gd name="connsiteY20" fmla="*/ 214374 h 390562"/>
              <a:gd name="connsiteX21" fmla="*/ 171892 w 381000"/>
              <a:gd name="connsiteY21" fmla="*/ 201188 h 390562"/>
              <a:gd name="connsiteX22" fmla="*/ 190483 w 381000"/>
              <a:gd name="connsiteY22" fmla="*/ 187611 h 390562"/>
              <a:gd name="connsiteX23" fmla="*/ 261976 w 381000"/>
              <a:gd name="connsiteY23" fmla="*/ 197340 h 390562"/>
              <a:gd name="connsiteX24" fmla="*/ 266008 w 381000"/>
              <a:gd name="connsiteY24" fmla="*/ 201188 h 390562"/>
              <a:gd name="connsiteX25" fmla="*/ 266700 w 381000"/>
              <a:gd name="connsiteY25" fmla="*/ 201902 h 390562"/>
              <a:gd name="connsiteX26" fmla="*/ 267392 w 381000"/>
              <a:gd name="connsiteY26" fmla="*/ 201188 h 390562"/>
              <a:gd name="connsiteX27" fmla="*/ 271424 w 381000"/>
              <a:gd name="connsiteY27" fmla="*/ 197340 h 390562"/>
              <a:gd name="connsiteX28" fmla="*/ 352429 w 381000"/>
              <a:gd name="connsiteY28" fmla="*/ 193317 h 390562"/>
              <a:gd name="connsiteX29" fmla="*/ 361508 w 381000"/>
              <a:gd name="connsiteY29" fmla="*/ 201188 h 390562"/>
              <a:gd name="connsiteX30" fmla="*/ 361508 w 381000"/>
              <a:gd name="connsiteY30" fmla="*/ 298604 h 390562"/>
              <a:gd name="connsiteX31" fmla="*/ 276882 w 381000"/>
              <a:gd name="connsiteY31" fmla="*/ 386198 h 390562"/>
              <a:gd name="connsiteX32" fmla="*/ 266700 w 381000"/>
              <a:gd name="connsiteY32" fmla="*/ 390562 h 390562"/>
              <a:gd name="connsiteX33" fmla="*/ 256518 w 381000"/>
              <a:gd name="connsiteY33" fmla="*/ 386198 h 390562"/>
              <a:gd name="connsiteX34" fmla="*/ 171892 w 381000"/>
              <a:gd name="connsiteY34" fmla="*/ 298604 h 390562"/>
              <a:gd name="connsiteX35" fmla="*/ 161919 w 381000"/>
              <a:gd name="connsiteY35" fmla="*/ 285429 h 390562"/>
              <a:gd name="connsiteX36" fmla="*/ 161906 w 381000"/>
              <a:gd name="connsiteY36" fmla="*/ 104794 h 390562"/>
              <a:gd name="connsiteX37" fmla="*/ 161925 w 381000"/>
              <a:gd name="connsiteY37" fmla="*/ 0 h 390562"/>
              <a:gd name="connsiteX38" fmla="*/ 61925 w 381000"/>
              <a:gd name="connsiteY38" fmla="*/ 0 h 390562"/>
              <a:gd name="connsiteX39" fmla="*/ 11 w 381000"/>
              <a:gd name="connsiteY39" fmla="*/ 61911 h 390562"/>
              <a:gd name="connsiteX40" fmla="*/ 0 w 381000"/>
              <a:gd name="connsiteY40" fmla="*/ 104794 h 390562"/>
              <a:gd name="connsiteX41" fmla="*/ 161906 w 381000"/>
              <a:gd name="connsiteY41" fmla="*/ 104794 h 39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81000" h="390562">
                <a:moveTo>
                  <a:pt x="161925" y="352481"/>
                </a:moveTo>
                <a:lnTo>
                  <a:pt x="161921" y="315701"/>
                </a:lnTo>
                <a:lnTo>
                  <a:pt x="158191" y="311840"/>
                </a:lnTo>
                <a:cubicBezTo>
                  <a:pt x="125069" y="277558"/>
                  <a:pt x="125069" y="222234"/>
                  <a:pt x="158191" y="187952"/>
                </a:cubicBezTo>
                <a:cubicBezTo>
                  <a:pt x="159405" y="186697"/>
                  <a:pt x="160645" y="185487"/>
                  <a:pt x="161910" y="184323"/>
                </a:cubicBezTo>
                <a:lnTo>
                  <a:pt x="161906" y="133369"/>
                </a:lnTo>
                <a:lnTo>
                  <a:pt x="0" y="133369"/>
                </a:lnTo>
                <a:lnTo>
                  <a:pt x="0" y="290584"/>
                </a:lnTo>
                <a:lnTo>
                  <a:pt x="98" y="294097"/>
                </a:lnTo>
                <a:cubicBezTo>
                  <a:pt x="1919" y="326657"/>
                  <a:pt x="28899" y="352495"/>
                  <a:pt x="61914" y="352495"/>
                </a:cubicBezTo>
                <a:lnTo>
                  <a:pt x="161925" y="352481"/>
                </a:lnTo>
                <a:close/>
                <a:moveTo>
                  <a:pt x="352452" y="61911"/>
                </a:moveTo>
                <a:lnTo>
                  <a:pt x="352433" y="171064"/>
                </a:lnTo>
                <a:cubicBezTo>
                  <a:pt x="325218" y="157224"/>
                  <a:pt x="292320" y="159168"/>
                  <a:pt x="266700" y="176892"/>
                </a:cubicBezTo>
                <a:cubicBezTo>
                  <a:pt x="244002" y="161189"/>
                  <a:pt x="215595" y="157874"/>
                  <a:pt x="190485" y="166944"/>
                </a:cubicBezTo>
                <a:lnTo>
                  <a:pt x="190500" y="0"/>
                </a:lnTo>
                <a:lnTo>
                  <a:pt x="290539" y="0"/>
                </a:lnTo>
                <a:cubicBezTo>
                  <a:pt x="323553" y="0"/>
                  <a:pt x="350533" y="25838"/>
                  <a:pt x="352355" y="58398"/>
                </a:cubicBezTo>
                <a:lnTo>
                  <a:pt x="352452" y="61911"/>
                </a:lnTo>
                <a:close/>
                <a:moveTo>
                  <a:pt x="161919" y="285429"/>
                </a:moveTo>
                <a:cubicBezTo>
                  <a:pt x="149228" y="263645"/>
                  <a:pt x="149226" y="236160"/>
                  <a:pt x="161914" y="214374"/>
                </a:cubicBezTo>
                <a:cubicBezTo>
                  <a:pt x="164649" y="209675"/>
                  <a:pt x="167975" y="205242"/>
                  <a:pt x="171892" y="201188"/>
                </a:cubicBezTo>
                <a:cubicBezTo>
                  <a:pt x="177455" y="195429"/>
                  <a:pt x="183758" y="190905"/>
                  <a:pt x="190483" y="187611"/>
                </a:cubicBezTo>
                <a:cubicBezTo>
                  <a:pt x="213602" y="176292"/>
                  <a:pt x="241722" y="179534"/>
                  <a:pt x="261976" y="197340"/>
                </a:cubicBezTo>
                <a:cubicBezTo>
                  <a:pt x="263359" y="198553"/>
                  <a:pt x="264704" y="199837"/>
                  <a:pt x="266008" y="201188"/>
                </a:cubicBezTo>
                <a:lnTo>
                  <a:pt x="266700" y="201902"/>
                </a:lnTo>
                <a:lnTo>
                  <a:pt x="267392" y="201188"/>
                </a:lnTo>
                <a:cubicBezTo>
                  <a:pt x="268696" y="199837"/>
                  <a:pt x="270041" y="198553"/>
                  <a:pt x="271424" y="197340"/>
                </a:cubicBezTo>
                <a:cubicBezTo>
                  <a:pt x="294557" y="177006"/>
                  <a:pt x="327944" y="175665"/>
                  <a:pt x="352429" y="193317"/>
                </a:cubicBezTo>
                <a:cubicBezTo>
                  <a:pt x="355622" y="195618"/>
                  <a:pt x="358662" y="198241"/>
                  <a:pt x="361508" y="201188"/>
                </a:cubicBezTo>
                <a:cubicBezTo>
                  <a:pt x="387498" y="228089"/>
                  <a:pt x="387498" y="271704"/>
                  <a:pt x="361508" y="298604"/>
                </a:cubicBezTo>
                <a:lnTo>
                  <a:pt x="276882" y="386198"/>
                </a:lnTo>
                <a:cubicBezTo>
                  <a:pt x="274070" y="389107"/>
                  <a:pt x="270386" y="390562"/>
                  <a:pt x="266700" y="390562"/>
                </a:cubicBezTo>
                <a:cubicBezTo>
                  <a:pt x="263014" y="390562"/>
                  <a:pt x="259330" y="389107"/>
                  <a:pt x="256518" y="386198"/>
                </a:cubicBezTo>
                <a:lnTo>
                  <a:pt x="171892" y="298604"/>
                </a:lnTo>
                <a:cubicBezTo>
                  <a:pt x="167979" y="294554"/>
                  <a:pt x="164655" y="290123"/>
                  <a:pt x="161919" y="285429"/>
                </a:cubicBezTo>
                <a:close/>
                <a:moveTo>
                  <a:pt x="161906" y="104794"/>
                </a:moveTo>
                <a:lnTo>
                  <a:pt x="161925" y="0"/>
                </a:lnTo>
                <a:lnTo>
                  <a:pt x="61925" y="0"/>
                </a:lnTo>
                <a:cubicBezTo>
                  <a:pt x="27733" y="0"/>
                  <a:pt x="15" y="27720"/>
                  <a:pt x="11" y="61911"/>
                </a:cubicBezTo>
                <a:lnTo>
                  <a:pt x="0" y="104794"/>
                </a:lnTo>
                <a:lnTo>
                  <a:pt x="161906" y="104794"/>
                </a:lnTo>
                <a:close/>
              </a:path>
            </a:pathLst>
          </a:custGeom>
          <a:gradFill>
            <a:gsLst>
              <a:gs pos="85000">
                <a:srgbClr val="6C1CB2"/>
              </a:gs>
              <a:gs pos="0">
                <a:srgbClr val="C03BC4"/>
              </a:gs>
            </a:gsLst>
            <a:path path="circle">
              <a:fillToRect l="100000" t="100000"/>
            </a:path>
          </a:gradFill>
          <a:effectLst/>
        </p:spPr>
        <p:txBody>
          <a:bodyPr wrap="square" lIns="0" tIns="0" rIns="0" bIns="0" anchor="t" anchorCtr="0"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kern="0">
              <a:ln w="3175">
                <a:noFill/>
              </a:ln>
              <a:solidFill>
                <a:srgbClr val="3A20A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0243E08-24C5-F1AF-EF55-F09D9F2E3608}"/>
              </a:ext>
            </a:extLst>
          </p:cNvPr>
          <p:cNvSpPr txBox="1"/>
          <p:nvPr/>
        </p:nvSpPr>
        <p:spPr>
          <a:xfrm>
            <a:off x="2962389" y="5691817"/>
            <a:ext cx="1188720" cy="19202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367" rtl="0" eaLnBrk="1" fontAlgn="base" latinLnBrk="0" hangingPunct="1"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91F2C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Observable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1524F0D-5C70-A145-DB74-7B4A860E4897}"/>
              </a:ext>
            </a:extLst>
          </p:cNvPr>
          <p:cNvSpPr txBox="1"/>
          <p:nvPr/>
        </p:nvSpPr>
        <p:spPr>
          <a:xfrm>
            <a:off x="6540582" y="5691817"/>
            <a:ext cx="1188720" cy="19202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367" rtl="0" eaLnBrk="1" fontAlgn="base" latinLnBrk="0" hangingPunct="1"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91F2C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Resilient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8CBDA63-2677-AD66-C033-18511C8FCD57}"/>
              </a:ext>
            </a:extLst>
          </p:cNvPr>
          <p:cNvSpPr txBox="1"/>
          <p:nvPr/>
        </p:nvSpPr>
        <p:spPr>
          <a:xfrm>
            <a:off x="8926044" y="5691817"/>
            <a:ext cx="1188720" cy="19202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367" rtl="0" eaLnBrk="1" fontAlgn="base" latinLnBrk="0" hangingPunct="1"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91F2C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Scalable</a:t>
            </a:r>
            <a:r>
              <a:rPr kumimoji="0" lang="en-US" sz="12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/>
                <a:ea typeface="Open Sans SemiBold"/>
                <a:cs typeface="Open Sans SemiBold"/>
              </a:rPr>
              <a:t>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1A20195-E596-41C7-21D1-353FE93D428F}"/>
              </a:ext>
            </a:extLst>
          </p:cNvPr>
          <p:cNvSpPr txBox="1"/>
          <p:nvPr/>
        </p:nvSpPr>
        <p:spPr>
          <a:xfrm>
            <a:off x="10118772" y="5691817"/>
            <a:ext cx="1188720" cy="19202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367" rtl="0" eaLnBrk="1" fontAlgn="base" latinLnBrk="0" hangingPunct="1"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91F2C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Manageable</a:t>
            </a:r>
          </a:p>
        </p:txBody>
      </p:sp>
      <p:sp>
        <p:nvSpPr>
          <p:cNvPr id="63" name="Graphic 8">
            <a:extLst>
              <a:ext uri="{FF2B5EF4-FFF2-40B4-BE49-F238E27FC236}">
                <a16:creationId xmlns:a16="http://schemas.microsoft.com/office/drawing/2014/main" id="{820A3B44-26F2-8024-6142-41EACA39C152}"/>
              </a:ext>
            </a:extLst>
          </p:cNvPr>
          <p:cNvSpPr>
            <a:spLocks noChangeAspect="1"/>
          </p:cNvSpPr>
          <p:nvPr/>
        </p:nvSpPr>
        <p:spPr>
          <a:xfrm>
            <a:off x="4362851" y="4966053"/>
            <a:ext cx="773259" cy="528216"/>
          </a:xfrm>
          <a:custGeom>
            <a:avLst/>
            <a:gdLst>
              <a:gd name="connsiteX0" fmla="*/ 76707 w 190567"/>
              <a:gd name="connsiteY0" fmla="*/ 98840 h 130177"/>
              <a:gd name="connsiteX1" fmla="*/ 136295 w 190567"/>
              <a:gd name="connsiteY1" fmla="*/ 18116 h 130177"/>
              <a:gd name="connsiteX2" fmla="*/ 145536 w 190567"/>
              <a:gd name="connsiteY2" fmla="*/ 16696 h 130177"/>
              <a:gd name="connsiteX3" fmla="*/ 148059 w 190567"/>
              <a:gd name="connsiteY3" fmla="*/ 23545 h 130177"/>
              <a:gd name="connsiteX4" fmla="*/ 147773 w 190567"/>
              <a:gd name="connsiteY4" fmla="*/ 24478 h 130177"/>
              <a:gd name="connsiteX5" fmla="*/ 110911 w 190567"/>
              <a:gd name="connsiteY5" fmla="*/ 117814 h 130177"/>
              <a:gd name="connsiteX6" fmla="*/ 85261 w 190567"/>
              <a:gd name="connsiteY6" fmla="*/ 128748 h 130177"/>
              <a:gd name="connsiteX7" fmla="*/ 74327 w 190567"/>
              <a:gd name="connsiteY7" fmla="*/ 103098 h 130177"/>
              <a:gd name="connsiteX8" fmla="*/ 75316 w 190567"/>
              <a:gd name="connsiteY8" fmla="*/ 101002 h 130177"/>
              <a:gd name="connsiteX9" fmla="*/ 75974 w 190567"/>
              <a:gd name="connsiteY9" fmla="*/ 99897 h 130177"/>
              <a:gd name="connsiteX10" fmla="*/ 76697 w 190567"/>
              <a:gd name="connsiteY10" fmla="*/ 98849 h 130177"/>
              <a:gd name="connsiteX11" fmla="*/ 136295 w 190567"/>
              <a:gd name="connsiteY11" fmla="*/ 18116 h 130177"/>
              <a:gd name="connsiteX12" fmla="*/ 76697 w 190567"/>
              <a:gd name="connsiteY12" fmla="*/ 98849 h 130177"/>
              <a:gd name="connsiteX13" fmla="*/ 158241 w 190567"/>
              <a:gd name="connsiteY13" fmla="*/ 22583 h 130177"/>
              <a:gd name="connsiteX14" fmla="*/ 177501 w 190567"/>
              <a:gd name="connsiteY14" fmla="*/ 43271 h 130177"/>
              <a:gd name="connsiteX15" fmla="*/ 190074 w 190567"/>
              <a:gd name="connsiteY15" fmla="*/ 66112 h 130177"/>
              <a:gd name="connsiteX16" fmla="*/ 186025 w 190567"/>
              <a:gd name="connsiteY16" fmla="*/ 75370 h 130177"/>
              <a:gd name="connsiteX17" fmla="*/ 176767 w 190567"/>
              <a:gd name="connsiteY17" fmla="*/ 71322 h 130177"/>
              <a:gd name="connsiteX18" fmla="*/ 173167 w 190567"/>
              <a:gd name="connsiteY18" fmla="*/ 63588 h 130177"/>
              <a:gd name="connsiteX19" fmla="*/ 153640 w 190567"/>
              <a:gd name="connsiteY19" fmla="*/ 74856 h 130177"/>
              <a:gd name="connsiteX20" fmla="*/ 143895 w 190567"/>
              <a:gd name="connsiteY20" fmla="*/ 72193 h 130177"/>
              <a:gd name="connsiteX21" fmla="*/ 145697 w 190567"/>
              <a:gd name="connsiteY21" fmla="*/ 63026 h 130177"/>
              <a:gd name="connsiteX22" fmla="*/ 146506 w 190567"/>
              <a:gd name="connsiteY22" fmla="*/ 62483 h 130177"/>
              <a:gd name="connsiteX23" fmla="*/ 165728 w 190567"/>
              <a:gd name="connsiteY23" fmla="*/ 51377 h 130177"/>
              <a:gd name="connsiteX24" fmla="*/ 163537 w 190567"/>
              <a:gd name="connsiteY24" fmla="*/ 48386 h 130177"/>
              <a:gd name="connsiteX25" fmla="*/ 153459 w 190567"/>
              <a:gd name="connsiteY25" fmla="*/ 37337 h 130177"/>
              <a:gd name="connsiteX26" fmla="*/ 157079 w 190567"/>
              <a:gd name="connsiteY26" fmla="*/ 28155 h 130177"/>
              <a:gd name="connsiteX27" fmla="*/ 157908 w 190567"/>
              <a:gd name="connsiteY27" fmla="*/ 25374 h 130177"/>
              <a:gd name="connsiteX28" fmla="*/ 158136 w 190567"/>
              <a:gd name="connsiteY28" fmla="*/ 23973 h 130177"/>
              <a:gd name="connsiteX29" fmla="*/ 158231 w 190567"/>
              <a:gd name="connsiteY29" fmla="*/ 22583 h 130177"/>
              <a:gd name="connsiteX30" fmla="*/ 133190 w 190567"/>
              <a:gd name="connsiteY30" fmla="*/ 7714 h 130177"/>
              <a:gd name="connsiteX31" fmla="*/ 129323 w 190567"/>
              <a:gd name="connsiteY31" fmla="*/ 10838 h 130177"/>
              <a:gd name="connsiteX32" fmla="*/ 128237 w 190567"/>
              <a:gd name="connsiteY32" fmla="*/ 12172 h 130177"/>
              <a:gd name="connsiteX33" fmla="*/ 123094 w 190567"/>
              <a:gd name="connsiteY33" fmla="*/ 19154 h 130177"/>
              <a:gd name="connsiteX34" fmla="*/ 102424 w 190567"/>
              <a:gd name="connsiteY34" fmla="*/ 14677 h 130177"/>
              <a:gd name="connsiteX35" fmla="*/ 102424 w 190567"/>
              <a:gd name="connsiteY35" fmla="*/ 40128 h 130177"/>
              <a:gd name="connsiteX36" fmla="*/ 95279 w 190567"/>
              <a:gd name="connsiteY36" fmla="*/ 47270 h 130177"/>
              <a:gd name="connsiteX37" fmla="*/ 88204 w 190567"/>
              <a:gd name="connsiteY37" fmla="*/ 41099 h 130177"/>
              <a:gd name="connsiteX38" fmla="*/ 88137 w 190567"/>
              <a:gd name="connsiteY38" fmla="*/ 40128 h 130177"/>
              <a:gd name="connsiteX39" fmla="*/ 88137 w 190567"/>
              <a:gd name="connsiteY39" fmla="*/ 14506 h 130177"/>
              <a:gd name="connsiteX40" fmla="*/ 44398 w 190567"/>
              <a:gd name="connsiteY40" fmla="*/ 30069 h 130177"/>
              <a:gd name="connsiteX41" fmla="*/ 24215 w 190567"/>
              <a:gd name="connsiteY41" fmla="*/ 51072 h 130177"/>
              <a:gd name="connsiteX42" fmla="*/ 44046 w 190567"/>
              <a:gd name="connsiteY42" fmla="*/ 62521 h 130177"/>
              <a:gd name="connsiteX43" fmla="*/ 46654 w 190567"/>
              <a:gd name="connsiteY43" fmla="*/ 72281 h 130177"/>
              <a:gd name="connsiteX44" fmla="*/ 37778 w 190567"/>
              <a:gd name="connsiteY44" fmla="*/ 75323 h 130177"/>
              <a:gd name="connsiteX45" fmla="*/ 36902 w 190567"/>
              <a:gd name="connsiteY45" fmla="*/ 74894 h 130177"/>
              <a:gd name="connsiteX46" fmla="*/ 17147 w 190567"/>
              <a:gd name="connsiteY46" fmla="*/ 63493 h 130177"/>
              <a:gd name="connsiteX47" fmla="*/ 13756 w 190567"/>
              <a:gd name="connsiteY47" fmla="*/ 71313 h 130177"/>
              <a:gd name="connsiteX48" fmla="*/ 4438 w 190567"/>
              <a:gd name="connsiteY48" fmla="*/ 75216 h 130177"/>
              <a:gd name="connsiteX49" fmla="*/ 440 w 190567"/>
              <a:gd name="connsiteY49" fmla="*/ 66141 h 130177"/>
              <a:gd name="connsiteX50" fmla="*/ 36197 w 190567"/>
              <a:gd name="connsiteY50" fmla="*/ 18363 h 130177"/>
              <a:gd name="connsiteX51" fmla="*/ 133190 w 190567"/>
              <a:gd name="connsiteY51" fmla="*/ 7724 h 130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90567" h="130177">
                <a:moveTo>
                  <a:pt x="76707" y="98840"/>
                </a:moveTo>
                <a:lnTo>
                  <a:pt x="136295" y="18116"/>
                </a:lnTo>
                <a:cubicBezTo>
                  <a:pt x="138455" y="15172"/>
                  <a:pt x="142591" y="14536"/>
                  <a:pt x="145536" y="16696"/>
                </a:cubicBezTo>
                <a:cubicBezTo>
                  <a:pt x="147675" y="18265"/>
                  <a:pt x="148668" y="20962"/>
                  <a:pt x="148059" y="23545"/>
                </a:cubicBezTo>
                <a:lnTo>
                  <a:pt x="147773" y="24478"/>
                </a:lnTo>
                <a:lnTo>
                  <a:pt x="110911" y="117814"/>
                </a:lnTo>
                <a:cubicBezTo>
                  <a:pt x="106848" y="127916"/>
                  <a:pt x="95364" y="132812"/>
                  <a:pt x="85261" y="128748"/>
                </a:cubicBezTo>
                <a:cubicBezTo>
                  <a:pt x="75158" y="124684"/>
                  <a:pt x="70263" y="113201"/>
                  <a:pt x="74327" y="103098"/>
                </a:cubicBezTo>
                <a:cubicBezTo>
                  <a:pt x="74615" y="102380"/>
                  <a:pt x="74946" y="101680"/>
                  <a:pt x="75316" y="101002"/>
                </a:cubicBezTo>
                <a:lnTo>
                  <a:pt x="75974" y="99897"/>
                </a:lnTo>
                <a:lnTo>
                  <a:pt x="76697" y="98849"/>
                </a:lnTo>
                <a:lnTo>
                  <a:pt x="136295" y="18116"/>
                </a:lnTo>
                <a:lnTo>
                  <a:pt x="76697" y="98849"/>
                </a:lnTo>
                <a:close/>
                <a:moveTo>
                  <a:pt x="158241" y="22583"/>
                </a:moveTo>
                <a:cubicBezTo>
                  <a:pt x="165594" y="28547"/>
                  <a:pt x="172077" y="35511"/>
                  <a:pt x="177501" y="43271"/>
                </a:cubicBezTo>
                <a:cubicBezTo>
                  <a:pt x="182492" y="50405"/>
                  <a:pt x="187311" y="59044"/>
                  <a:pt x="190074" y="66112"/>
                </a:cubicBezTo>
                <a:cubicBezTo>
                  <a:pt x="191513" y="69787"/>
                  <a:pt x="189700" y="73932"/>
                  <a:pt x="186025" y="75370"/>
                </a:cubicBezTo>
                <a:cubicBezTo>
                  <a:pt x="182351" y="76809"/>
                  <a:pt x="178206" y="74997"/>
                  <a:pt x="176767" y="71322"/>
                </a:cubicBezTo>
                <a:cubicBezTo>
                  <a:pt x="175708" y="68681"/>
                  <a:pt x="174506" y="66099"/>
                  <a:pt x="173167" y="63588"/>
                </a:cubicBezTo>
                <a:lnTo>
                  <a:pt x="153640" y="74856"/>
                </a:lnTo>
                <a:cubicBezTo>
                  <a:pt x="150214" y="76811"/>
                  <a:pt x="145851" y="75619"/>
                  <a:pt x="143895" y="72193"/>
                </a:cubicBezTo>
                <a:cubicBezTo>
                  <a:pt x="142138" y="69113"/>
                  <a:pt x="142905" y="65211"/>
                  <a:pt x="145697" y="63026"/>
                </a:cubicBezTo>
                <a:lnTo>
                  <a:pt x="146506" y="62483"/>
                </a:lnTo>
                <a:lnTo>
                  <a:pt x="165728" y="51377"/>
                </a:lnTo>
                <a:lnTo>
                  <a:pt x="163537" y="48386"/>
                </a:lnTo>
                <a:cubicBezTo>
                  <a:pt x="160500" y="44421"/>
                  <a:pt x="157128" y="40725"/>
                  <a:pt x="153459" y="37337"/>
                </a:cubicBezTo>
                <a:lnTo>
                  <a:pt x="157079" y="28155"/>
                </a:lnTo>
                <a:cubicBezTo>
                  <a:pt x="157441" y="27241"/>
                  <a:pt x="157717" y="26307"/>
                  <a:pt x="157908" y="25374"/>
                </a:cubicBezTo>
                <a:lnTo>
                  <a:pt x="158136" y="23973"/>
                </a:lnTo>
                <a:lnTo>
                  <a:pt x="158231" y="22583"/>
                </a:lnTo>
                <a:close/>
                <a:moveTo>
                  <a:pt x="133190" y="7714"/>
                </a:moveTo>
                <a:cubicBezTo>
                  <a:pt x="131749" y="8552"/>
                  <a:pt x="130445" y="9606"/>
                  <a:pt x="129323" y="10838"/>
                </a:cubicBezTo>
                <a:lnTo>
                  <a:pt x="128237" y="12172"/>
                </a:lnTo>
                <a:lnTo>
                  <a:pt x="123094" y="19154"/>
                </a:lnTo>
                <a:cubicBezTo>
                  <a:pt x="116410" y="16833"/>
                  <a:pt x="109469" y="15330"/>
                  <a:pt x="102424" y="14677"/>
                </a:cubicBezTo>
                <a:lnTo>
                  <a:pt x="102424" y="40128"/>
                </a:lnTo>
                <a:cubicBezTo>
                  <a:pt x="102424" y="44073"/>
                  <a:pt x="99224" y="47271"/>
                  <a:pt x="95279" y="47270"/>
                </a:cubicBezTo>
                <a:cubicBezTo>
                  <a:pt x="91710" y="47269"/>
                  <a:pt x="88690" y="44634"/>
                  <a:pt x="88204" y="41099"/>
                </a:cubicBezTo>
                <a:lnTo>
                  <a:pt x="88137" y="40128"/>
                </a:lnTo>
                <a:lnTo>
                  <a:pt x="88137" y="14506"/>
                </a:lnTo>
                <a:cubicBezTo>
                  <a:pt x="72414" y="15624"/>
                  <a:pt x="57293" y="21004"/>
                  <a:pt x="44398" y="30069"/>
                </a:cubicBezTo>
                <a:cubicBezTo>
                  <a:pt x="36626" y="35518"/>
                  <a:pt x="29844" y="42661"/>
                  <a:pt x="24215" y="51072"/>
                </a:cubicBezTo>
                <a:lnTo>
                  <a:pt x="44046" y="62521"/>
                </a:lnTo>
                <a:cubicBezTo>
                  <a:pt x="47461" y="64497"/>
                  <a:pt x="48629" y="68866"/>
                  <a:pt x="46654" y="72281"/>
                </a:cubicBezTo>
                <a:cubicBezTo>
                  <a:pt x="44869" y="75368"/>
                  <a:pt x="41081" y="76666"/>
                  <a:pt x="37778" y="75323"/>
                </a:cubicBezTo>
                <a:lnTo>
                  <a:pt x="36902" y="74894"/>
                </a:lnTo>
                <a:lnTo>
                  <a:pt x="17147" y="63493"/>
                </a:lnTo>
                <a:cubicBezTo>
                  <a:pt x="15928" y="66026"/>
                  <a:pt x="14804" y="68636"/>
                  <a:pt x="13756" y="71313"/>
                </a:cubicBezTo>
                <a:cubicBezTo>
                  <a:pt x="12261" y="74964"/>
                  <a:pt x="8089" y="76711"/>
                  <a:pt x="4438" y="75216"/>
                </a:cubicBezTo>
                <a:cubicBezTo>
                  <a:pt x="881" y="73760"/>
                  <a:pt x="-886" y="69749"/>
                  <a:pt x="440" y="66141"/>
                </a:cubicBezTo>
                <a:cubicBezTo>
                  <a:pt x="8127" y="46376"/>
                  <a:pt x="20252" y="29536"/>
                  <a:pt x="36197" y="18363"/>
                </a:cubicBezTo>
                <a:cubicBezTo>
                  <a:pt x="64582" y="-1535"/>
                  <a:pt x="101167" y="-5548"/>
                  <a:pt x="133190" y="7724"/>
                </a:cubicBezTo>
                <a:close/>
              </a:path>
            </a:pathLst>
          </a:custGeom>
          <a:gradFill>
            <a:gsLst>
              <a:gs pos="85000">
                <a:srgbClr val="6C1CB2"/>
              </a:gs>
              <a:gs pos="0">
                <a:srgbClr val="C03BC4"/>
              </a:gs>
            </a:gsLst>
            <a:path path="circle">
              <a:fillToRect l="100000" t="100000"/>
            </a:path>
          </a:gradFill>
          <a:effectLst/>
        </p:spPr>
        <p:txBody>
          <a:bodyPr wrap="square" lIns="0" tIns="0" rIns="0" bIns="0" anchor="t" anchorCtr="0"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kern="0">
              <a:ln w="3175">
                <a:noFill/>
              </a:ln>
              <a:solidFill>
                <a:srgbClr val="3A20A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68" name="Graphic 14">
            <a:extLst>
              <a:ext uri="{FF2B5EF4-FFF2-40B4-BE49-F238E27FC236}">
                <a16:creationId xmlns:a16="http://schemas.microsoft.com/office/drawing/2014/main" id="{91B6BED6-FDCB-D67F-F350-67D0933F9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99404" y="1749416"/>
            <a:ext cx="643175" cy="643023"/>
          </a:xfrm>
          <a:custGeom>
            <a:avLst/>
            <a:gdLst>
              <a:gd name="connsiteX0" fmla="*/ 174401 w 532852"/>
              <a:gd name="connsiteY0" fmla="*/ 388199 h 532726"/>
              <a:gd name="connsiteX1" fmla="*/ 197888 w 532852"/>
              <a:gd name="connsiteY1" fmla="*/ 395675 h 532726"/>
              <a:gd name="connsiteX2" fmla="*/ 221286 w 532852"/>
              <a:gd name="connsiteY2" fmla="*/ 388322 h 532726"/>
              <a:gd name="connsiteX3" fmla="*/ 235245 w 532852"/>
              <a:gd name="connsiteY3" fmla="*/ 370984 h 532726"/>
              <a:gd name="connsiteX4" fmla="*/ 254060 w 532852"/>
              <a:gd name="connsiteY4" fmla="*/ 313609 h 532726"/>
              <a:gd name="connsiteX5" fmla="*/ 276727 w 532852"/>
              <a:gd name="connsiteY5" fmla="*/ 276905 h 532726"/>
              <a:gd name="connsiteX6" fmla="*/ 313429 w 532852"/>
              <a:gd name="connsiteY6" fmla="*/ 254240 h 532726"/>
              <a:gd name="connsiteX7" fmla="*/ 368704 w 532852"/>
              <a:gd name="connsiteY7" fmla="*/ 236231 h 532726"/>
              <a:gd name="connsiteX8" fmla="*/ 388362 w 532852"/>
              <a:gd name="connsiteY8" fmla="*/ 221378 h 532726"/>
              <a:gd name="connsiteX9" fmla="*/ 395831 w 532852"/>
              <a:gd name="connsiteY9" fmla="*/ 197900 h 532726"/>
              <a:gd name="connsiteX10" fmla="*/ 388362 w 532852"/>
              <a:gd name="connsiteY10" fmla="*/ 174420 h 532726"/>
              <a:gd name="connsiteX11" fmla="*/ 368704 w 532852"/>
              <a:gd name="connsiteY11" fmla="*/ 159569 h 532726"/>
              <a:gd name="connsiteX12" fmla="*/ 312379 w 532852"/>
              <a:gd name="connsiteY12" fmla="*/ 141408 h 532726"/>
              <a:gd name="connsiteX13" fmla="*/ 275722 w 532852"/>
              <a:gd name="connsiteY13" fmla="*/ 118757 h 532726"/>
              <a:gd name="connsiteX14" fmla="*/ 253086 w 532852"/>
              <a:gd name="connsiteY14" fmla="*/ 82222 h 532726"/>
              <a:gd name="connsiteX15" fmla="*/ 235138 w 532852"/>
              <a:gd name="connsiteY15" fmla="*/ 26977 h 532726"/>
              <a:gd name="connsiteX16" fmla="*/ 220281 w 532852"/>
              <a:gd name="connsiteY16" fmla="*/ 7325 h 532726"/>
              <a:gd name="connsiteX17" fmla="*/ 196800 w 532852"/>
              <a:gd name="connsiteY17" fmla="*/ 0 h 532726"/>
              <a:gd name="connsiteX18" fmla="*/ 173318 w 532852"/>
              <a:gd name="connsiteY18" fmla="*/ 7325 h 532726"/>
              <a:gd name="connsiteX19" fmla="*/ 158294 w 532852"/>
              <a:gd name="connsiteY19" fmla="*/ 27419 h 532726"/>
              <a:gd name="connsiteX20" fmla="*/ 140133 w 532852"/>
              <a:gd name="connsiteY20" fmla="*/ 83242 h 532726"/>
              <a:gd name="connsiteX21" fmla="*/ 118227 w 532852"/>
              <a:gd name="connsiteY21" fmla="*/ 118650 h 532726"/>
              <a:gd name="connsiteX22" fmla="*/ 82347 w 532852"/>
              <a:gd name="connsiteY22" fmla="*/ 141362 h 532726"/>
              <a:gd name="connsiteX23" fmla="*/ 27134 w 532852"/>
              <a:gd name="connsiteY23" fmla="*/ 159295 h 532726"/>
              <a:gd name="connsiteX24" fmla="*/ 11470 w 532852"/>
              <a:gd name="connsiteY24" fmla="*/ 169334 h 532726"/>
              <a:gd name="connsiteX25" fmla="*/ 1917 w 532852"/>
              <a:gd name="connsiteY25" fmla="*/ 185300 h 532726"/>
              <a:gd name="connsiteX26" fmla="*/ 477 w 532852"/>
              <a:gd name="connsiteY26" fmla="*/ 203849 h 532726"/>
              <a:gd name="connsiteX27" fmla="*/ 7451 w 532852"/>
              <a:gd name="connsiteY27" fmla="*/ 221100 h 532726"/>
              <a:gd name="connsiteX28" fmla="*/ 27575 w 532852"/>
              <a:gd name="connsiteY28" fmla="*/ 236125 h 532726"/>
              <a:gd name="connsiteX29" fmla="*/ 82195 w 532852"/>
              <a:gd name="connsiteY29" fmla="*/ 253859 h 532726"/>
              <a:gd name="connsiteX30" fmla="*/ 118912 w 532852"/>
              <a:gd name="connsiteY30" fmla="*/ 276602 h 532726"/>
              <a:gd name="connsiteX31" fmla="*/ 126660 w 532852"/>
              <a:gd name="connsiteY31" fmla="*/ 285416 h 532726"/>
              <a:gd name="connsiteX32" fmla="*/ 141594 w 532852"/>
              <a:gd name="connsiteY32" fmla="*/ 313380 h 532726"/>
              <a:gd name="connsiteX33" fmla="*/ 159542 w 532852"/>
              <a:gd name="connsiteY33" fmla="*/ 368533 h 532726"/>
              <a:gd name="connsiteX34" fmla="*/ 174401 w 532852"/>
              <a:gd name="connsiteY34" fmla="*/ 388199 h 532726"/>
              <a:gd name="connsiteX35" fmla="*/ 409113 w 532852"/>
              <a:gd name="connsiteY35" fmla="*/ 527223 h 532726"/>
              <a:gd name="connsiteX36" fmla="*/ 426223 w 532852"/>
              <a:gd name="connsiteY36" fmla="*/ 532681 h 532726"/>
              <a:gd name="connsiteX37" fmla="*/ 426299 w 532852"/>
              <a:gd name="connsiteY37" fmla="*/ 532726 h 532726"/>
              <a:gd name="connsiteX38" fmla="*/ 443594 w 532852"/>
              <a:gd name="connsiteY38" fmla="*/ 527144 h 532726"/>
              <a:gd name="connsiteX39" fmla="*/ 454370 w 532852"/>
              <a:gd name="connsiteY39" fmla="*/ 512510 h 532726"/>
              <a:gd name="connsiteX40" fmla="*/ 463032 w 532852"/>
              <a:gd name="connsiteY40" fmla="*/ 485870 h 532726"/>
              <a:gd name="connsiteX41" fmla="*/ 471770 w 532852"/>
              <a:gd name="connsiteY41" fmla="*/ 471713 h 532726"/>
              <a:gd name="connsiteX42" fmla="*/ 485851 w 532852"/>
              <a:gd name="connsiteY42" fmla="*/ 463006 h 532726"/>
              <a:gd name="connsiteX43" fmla="*/ 513100 w 532852"/>
              <a:gd name="connsiteY43" fmla="*/ 454146 h 532726"/>
              <a:gd name="connsiteX44" fmla="*/ 524509 w 532852"/>
              <a:gd name="connsiteY44" fmla="*/ 446828 h 532726"/>
              <a:gd name="connsiteX45" fmla="*/ 531462 w 532852"/>
              <a:gd name="connsiteY45" fmla="*/ 435192 h 532726"/>
              <a:gd name="connsiteX46" fmla="*/ 532501 w 532852"/>
              <a:gd name="connsiteY46" fmla="*/ 421677 h 532726"/>
              <a:gd name="connsiteX47" fmla="*/ 527409 w 532852"/>
              <a:gd name="connsiteY47" fmla="*/ 409117 h 532726"/>
              <a:gd name="connsiteX48" fmla="*/ 512110 w 532852"/>
              <a:gd name="connsiteY48" fmla="*/ 398004 h 532726"/>
              <a:gd name="connsiteX49" fmla="*/ 485364 w 532852"/>
              <a:gd name="connsiteY49" fmla="*/ 389342 h 532726"/>
              <a:gd name="connsiteX50" fmla="*/ 471255 w 532852"/>
              <a:gd name="connsiteY50" fmla="*/ 380615 h 532726"/>
              <a:gd name="connsiteX51" fmla="*/ 462529 w 532852"/>
              <a:gd name="connsiteY51" fmla="*/ 366508 h 532726"/>
              <a:gd name="connsiteX52" fmla="*/ 453670 w 532852"/>
              <a:gd name="connsiteY52" fmla="*/ 339274 h 532726"/>
              <a:gd name="connsiteX53" fmla="*/ 442862 w 532852"/>
              <a:gd name="connsiteY53" fmla="*/ 324980 h 532726"/>
              <a:gd name="connsiteX54" fmla="*/ 430181 w 532852"/>
              <a:gd name="connsiteY54" fmla="*/ 319862 h 532726"/>
              <a:gd name="connsiteX55" fmla="*/ 416553 w 532852"/>
              <a:gd name="connsiteY55" fmla="*/ 320989 h 532726"/>
              <a:gd name="connsiteX56" fmla="*/ 404885 w 532852"/>
              <a:gd name="connsiteY56" fmla="*/ 328118 h 532726"/>
              <a:gd name="connsiteX57" fmla="*/ 397665 w 532852"/>
              <a:gd name="connsiteY57" fmla="*/ 339731 h 532726"/>
              <a:gd name="connsiteX58" fmla="*/ 388958 w 532852"/>
              <a:gd name="connsiteY58" fmla="*/ 366478 h 532726"/>
              <a:gd name="connsiteX59" fmla="*/ 380486 w 532852"/>
              <a:gd name="connsiteY59" fmla="*/ 380426 h 532726"/>
              <a:gd name="connsiteX60" fmla="*/ 366747 w 532852"/>
              <a:gd name="connsiteY60" fmla="*/ 389236 h 532726"/>
              <a:gd name="connsiteX61" fmla="*/ 339483 w 532852"/>
              <a:gd name="connsiteY61" fmla="*/ 398096 h 532726"/>
              <a:gd name="connsiteX62" fmla="*/ 325096 w 532852"/>
              <a:gd name="connsiteY62" fmla="*/ 409003 h 532726"/>
              <a:gd name="connsiteX63" fmla="*/ 319726 w 532852"/>
              <a:gd name="connsiteY63" fmla="*/ 426240 h 532726"/>
              <a:gd name="connsiteX64" fmla="*/ 325367 w 532852"/>
              <a:gd name="connsiteY64" fmla="*/ 443390 h 532726"/>
              <a:gd name="connsiteX65" fmla="*/ 339925 w 532852"/>
              <a:gd name="connsiteY65" fmla="*/ 454070 h 532726"/>
              <a:gd name="connsiteX66" fmla="*/ 366595 w 532852"/>
              <a:gd name="connsiteY66" fmla="*/ 462747 h 532726"/>
              <a:gd name="connsiteX67" fmla="*/ 380728 w 532852"/>
              <a:gd name="connsiteY67" fmla="*/ 471505 h 532726"/>
              <a:gd name="connsiteX68" fmla="*/ 389429 w 532852"/>
              <a:gd name="connsiteY68" fmla="*/ 485672 h 532726"/>
              <a:gd name="connsiteX69" fmla="*/ 398289 w 532852"/>
              <a:gd name="connsiteY69" fmla="*/ 512891 h 532726"/>
              <a:gd name="connsiteX70" fmla="*/ 409113 w 532852"/>
              <a:gd name="connsiteY70" fmla="*/ 527223 h 532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2852" h="532726">
                <a:moveTo>
                  <a:pt x="174401" y="388199"/>
                </a:moveTo>
                <a:cubicBezTo>
                  <a:pt x="181268" y="393060"/>
                  <a:pt x="189474" y="395672"/>
                  <a:pt x="197888" y="395675"/>
                </a:cubicBezTo>
                <a:cubicBezTo>
                  <a:pt x="206261" y="395702"/>
                  <a:pt x="214435" y="393133"/>
                  <a:pt x="221286" y="388322"/>
                </a:cubicBezTo>
                <a:cubicBezTo>
                  <a:pt x="227449" y="383940"/>
                  <a:pt x="232280" y="377939"/>
                  <a:pt x="235245" y="370984"/>
                </a:cubicBezTo>
                <a:lnTo>
                  <a:pt x="254060" y="313609"/>
                </a:lnTo>
                <a:cubicBezTo>
                  <a:pt x="258661" y="299779"/>
                  <a:pt x="266421" y="287211"/>
                  <a:pt x="276727" y="276905"/>
                </a:cubicBezTo>
                <a:cubicBezTo>
                  <a:pt x="287033" y="266599"/>
                  <a:pt x="299599" y="258839"/>
                  <a:pt x="313429" y="254240"/>
                </a:cubicBezTo>
                <a:lnTo>
                  <a:pt x="368704" y="236231"/>
                </a:lnTo>
                <a:cubicBezTo>
                  <a:pt x="376636" y="233433"/>
                  <a:pt x="383505" y="228244"/>
                  <a:pt x="388362" y="221378"/>
                </a:cubicBezTo>
                <a:cubicBezTo>
                  <a:pt x="393221" y="214514"/>
                  <a:pt x="395831" y="206311"/>
                  <a:pt x="395831" y="197900"/>
                </a:cubicBezTo>
                <a:cubicBezTo>
                  <a:pt x="395831" y="189489"/>
                  <a:pt x="393221" y="181286"/>
                  <a:pt x="388362" y="174420"/>
                </a:cubicBezTo>
                <a:cubicBezTo>
                  <a:pt x="383505" y="167555"/>
                  <a:pt x="376636" y="162365"/>
                  <a:pt x="368704" y="159569"/>
                </a:cubicBezTo>
                <a:lnTo>
                  <a:pt x="312379" y="141408"/>
                </a:lnTo>
                <a:cubicBezTo>
                  <a:pt x="298578" y="136785"/>
                  <a:pt x="286031" y="129032"/>
                  <a:pt x="275722" y="118757"/>
                </a:cubicBezTo>
                <a:cubicBezTo>
                  <a:pt x="265458" y="108489"/>
                  <a:pt x="257709" y="95985"/>
                  <a:pt x="253086" y="82222"/>
                </a:cubicBezTo>
                <a:lnTo>
                  <a:pt x="235138" y="26977"/>
                </a:lnTo>
                <a:cubicBezTo>
                  <a:pt x="232345" y="19044"/>
                  <a:pt x="227152" y="12176"/>
                  <a:pt x="220281" y="7325"/>
                </a:cubicBezTo>
                <a:cubicBezTo>
                  <a:pt x="213380" y="2555"/>
                  <a:pt x="205189" y="0"/>
                  <a:pt x="196800" y="0"/>
                </a:cubicBezTo>
                <a:cubicBezTo>
                  <a:pt x="188410" y="0"/>
                  <a:pt x="180220" y="2555"/>
                  <a:pt x="173318" y="7325"/>
                </a:cubicBezTo>
                <a:cubicBezTo>
                  <a:pt x="166324" y="12278"/>
                  <a:pt x="161066" y="19308"/>
                  <a:pt x="158294" y="27419"/>
                </a:cubicBezTo>
                <a:lnTo>
                  <a:pt x="140133" y="83242"/>
                </a:lnTo>
                <a:cubicBezTo>
                  <a:pt x="135564" y="96530"/>
                  <a:pt x="128079" y="108629"/>
                  <a:pt x="118227" y="118650"/>
                </a:cubicBezTo>
                <a:cubicBezTo>
                  <a:pt x="108159" y="128861"/>
                  <a:pt x="95884" y="136631"/>
                  <a:pt x="82347" y="141362"/>
                </a:cubicBezTo>
                <a:lnTo>
                  <a:pt x="27134" y="159295"/>
                </a:lnTo>
                <a:cubicBezTo>
                  <a:pt x="21207" y="161385"/>
                  <a:pt x="15845" y="164822"/>
                  <a:pt x="11470" y="169334"/>
                </a:cubicBezTo>
                <a:cubicBezTo>
                  <a:pt x="7094" y="173846"/>
                  <a:pt x="3825" y="179311"/>
                  <a:pt x="1917" y="185300"/>
                </a:cubicBezTo>
                <a:cubicBezTo>
                  <a:pt x="10" y="191289"/>
                  <a:pt x="-483" y="197638"/>
                  <a:pt x="477" y="203849"/>
                </a:cubicBezTo>
                <a:cubicBezTo>
                  <a:pt x="1437" y="210062"/>
                  <a:pt x="3824" y="215965"/>
                  <a:pt x="7451" y="221100"/>
                </a:cubicBezTo>
                <a:cubicBezTo>
                  <a:pt x="12412" y="228099"/>
                  <a:pt x="19454" y="233357"/>
                  <a:pt x="27575" y="236125"/>
                </a:cubicBezTo>
                <a:lnTo>
                  <a:pt x="82195" y="253859"/>
                </a:lnTo>
                <a:cubicBezTo>
                  <a:pt x="96031" y="258493"/>
                  <a:pt x="108600" y="266278"/>
                  <a:pt x="118912" y="276602"/>
                </a:cubicBezTo>
                <a:cubicBezTo>
                  <a:pt x="121672" y="279379"/>
                  <a:pt x="124260" y="282323"/>
                  <a:pt x="126660" y="285416"/>
                </a:cubicBezTo>
                <a:cubicBezTo>
                  <a:pt x="133196" y="293818"/>
                  <a:pt x="138247" y="303276"/>
                  <a:pt x="141594" y="313380"/>
                </a:cubicBezTo>
                <a:lnTo>
                  <a:pt x="159542" y="368533"/>
                </a:lnTo>
                <a:cubicBezTo>
                  <a:pt x="162341" y="376467"/>
                  <a:pt x="167532" y="383339"/>
                  <a:pt x="174401" y="388199"/>
                </a:cubicBezTo>
                <a:close/>
                <a:moveTo>
                  <a:pt x="409113" y="527223"/>
                </a:moveTo>
                <a:cubicBezTo>
                  <a:pt x="414115" y="530767"/>
                  <a:pt x="420093" y="532673"/>
                  <a:pt x="426223" y="532681"/>
                </a:cubicBezTo>
                <a:lnTo>
                  <a:pt x="426299" y="532726"/>
                </a:lnTo>
                <a:cubicBezTo>
                  <a:pt x="432507" y="532723"/>
                  <a:pt x="438557" y="530772"/>
                  <a:pt x="443594" y="527144"/>
                </a:cubicBezTo>
                <a:cubicBezTo>
                  <a:pt x="448631" y="523516"/>
                  <a:pt x="452400" y="518397"/>
                  <a:pt x="454370" y="512510"/>
                </a:cubicBezTo>
                <a:lnTo>
                  <a:pt x="463032" y="485870"/>
                </a:lnTo>
                <a:cubicBezTo>
                  <a:pt x="464822" y="480544"/>
                  <a:pt x="467812" y="475702"/>
                  <a:pt x="471770" y="471713"/>
                </a:cubicBezTo>
                <a:cubicBezTo>
                  <a:pt x="475729" y="467763"/>
                  <a:pt x="480549" y="464784"/>
                  <a:pt x="485851" y="463006"/>
                </a:cubicBezTo>
                <a:lnTo>
                  <a:pt x="513100" y="454146"/>
                </a:lnTo>
                <a:cubicBezTo>
                  <a:pt x="517417" y="452621"/>
                  <a:pt x="521323" y="450117"/>
                  <a:pt x="524509" y="446828"/>
                </a:cubicBezTo>
                <a:cubicBezTo>
                  <a:pt x="527695" y="443539"/>
                  <a:pt x="530075" y="439556"/>
                  <a:pt x="531462" y="435192"/>
                </a:cubicBezTo>
                <a:cubicBezTo>
                  <a:pt x="532848" y="430829"/>
                  <a:pt x="533205" y="426203"/>
                  <a:pt x="532501" y="421677"/>
                </a:cubicBezTo>
                <a:cubicBezTo>
                  <a:pt x="531798" y="417153"/>
                  <a:pt x="530055" y="412854"/>
                  <a:pt x="527409" y="409117"/>
                </a:cubicBezTo>
                <a:cubicBezTo>
                  <a:pt x="523648" y="403853"/>
                  <a:pt x="518279" y="399953"/>
                  <a:pt x="512110" y="398004"/>
                </a:cubicBezTo>
                <a:lnTo>
                  <a:pt x="485364" y="389342"/>
                </a:lnTo>
                <a:cubicBezTo>
                  <a:pt x="480048" y="387566"/>
                  <a:pt x="475218" y="384579"/>
                  <a:pt x="471255" y="380615"/>
                </a:cubicBezTo>
                <a:cubicBezTo>
                  <a:pt x="467293" y="376653"/>
                  <a:pt x="464304" y="371822"/>
                  <a:pt x="462529" y="366508"/>
                </a:cubicBezTo>
                <a:lnTo>
                  <a:pt x="453670" y="339274"/>
                </a:lnTo>
                <a:cubicBezTo>
                  <a:pt x="451642" y="333500"/>
                  <a:pt x="447864" y="328503"/>
                  <a:pt x="442862" y="324980"/>
                </a:cubicBezTo>
                <a:cubicBezTo>
                  <a:pt x="439092" y="322307"/>
                  <a:pt x="434749" y="320555"/>
                  <a:pt x="430181" y="319862"/>
                </a:cubicBezTo>
                <a:cubicBezTo>
                  <a:pt x="425613" y="319170"/>
                  <a:pt x="420945" y="319555"/>
                  <a:pt x="416553" y="320989"/>
                </a:cubicBezTo>
                <a:cubicBezTo>
                  <a:pt x="412160" y="322421"/>
                  <a:pt x="408164" y="324863"/>
                  <a:pt x="404885" y="328118"/>
                </a:cubicBezTo>
                <a:cubicBezTo>
                  <a:pt x="401605" y="331372"/>
                  <a:pt x="399132" y="335350"/>
                  <a:pt x="397665" y="339731"/>
                </a:cubicBezTo>
                <a:lnTo>
                  <a:pt x="388958" y="366478"/>
                </a:lnTo>
                <a:cubicBezTo>
                  <a:pt x="387233" y="371711"/>
                  <a:pt x="384336" y="376482"/>
                  <a:pt x="380486" y="380426"/>
                </a:cubicBezTo>
                <a:cubicBezTo>
                  <a:pt x="376638" y="384371"/>
                  <a:pt x="371938" y="387383"/>
                  <a:pt x="366747" y="389236"/>
                </a:cubicBezTo>
                <a:lnTo>
                  <a:pt x="339483" y="398096"/>
                </a:lnTo>
                <a:cubicBezTo>
                  <a:pt x="333668" y="400143"/>
                  <a:pt x="328639" y="403958"/>
                  <a:pt x="325096" y="409003"/>
                </a:cubicBezTo>
                <a:cubicBezTo>
                  <a:pt x="321554" y="414049"/>
                  <a:pt x="319677" y="420074"/>
                  <a:pt x="319726" y="426240"/>
                </a:cubicBezTo>
                <a:cubicBezTo>
                  <a:pt x="319774" y="432405"/>
                  <a:pt x="321747" y="438399"/>
                  <a:pt x="325367" y="443390"/>
                </a:cubicBezTo>
                <a:cubicBezTo>
                  <a:pt x="328989" y="448378"/>
                  <a:pt x="334078" y="452112"/>
                  <a:pt x="339925" y="454070"/>
                </a:cubicBezTo>
                <a:lnTo>
                  <a:pt x="366595" y="462747"/>
                </a:lnTo>
                <a:cubicBezTo>
                  <a:pt x="371923" y="464525"/>
                  <a:pt x="376762" y="467524"/>
                  <a:pt x="380728" y="471505"/>
                </a:cubicBezTo>
                <a:cubicBezTo>
                  <a:pt x="384692" y="475485"/>
                  <a:pt x="387671" y="480335"/>
                  <a:pt x="389429" y="485672"/>
                </a:cubicBezTo>
                <a:lnTo>
                  <a:pt x="398289" y="512891"/>
                </a:lnTo>
                <a:cubicBezTo>
                  <a:pt x="400329" y="518671"/>
                  <a:pt x="404109" y="523679"/>
                  <a:pt x="409113" y="527223"/>
                </a:cubicBezTo>
                <a:close/>
              </a:path>
            </a:pathLst>
          </a:custGeom>
          <a:gradFill>
            <a:gsLst>
              <a:gs pos="85000">
                <a:srgbClr val="6C1CB2"/>
              </a:gs>
              <a:gs pos="0">
                <a:srgbClr val="C03BC4"/>
              </a:gs>
            </a:gsLst>
            <a:path path="circle">
              <a:fillToRect l="100000" t="100000"/>
            </a:path>
          </a:gradFill>
          <a:effectLst/>
        </p:spPr>
        <p:txBody>
          <a:bodyPr wrap="square" lIns="0" tIns="0" rIns="0" bIns="0" anchor="t" anchorCtr="0"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kern="0">
              <a:ln w="3175">
                <a:noFill/>
              </a:ln>
              <a:solidFill>
                <a:srgbClr val="3A20A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80" name="Picture 2">
            <a:extLst>
              <a:ext uri="{FF2B5EF4-FFF2-40B4-BE49-F238E27FC236}">
                <a16:creationId xmlns:a16="http://schemas.microsoft.com/office/drawing/2014/main" id="{0B4894DF-3601-27AB-D11C-2F73B5892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55693" y="3440731"/>
            <a:ext cx="586395" cy="596866"/>
          </a:xfrm>
          <a:custGeom>
            <a:avLst/>
            <a:gdLst>
              <a:gd name="connsiteX0" fmla="*/ 406204 w 586395"/>
              <a:gd name="connsiteY0" fmla="*/ 49092 h 596866"/>
              <a:gd name="connsiteX1" fmla="*/ 359292 w 586395"/>
              <a:gd name="connsiteY1" fmla="*/ 49092 h 596866"/>
              <a:gd name="connsiteX2" fmla="*/ 229793 w 586395"/>
              <a:gd name="connsiteY2" fmla="*/ 97061 h 596866"/>
              <a:gd name="connsiteX3" fmla="*/ 224882 w 586395"/>
              <a:gd name="connsiteY3" fmla="*/ 104129 h 596866"/>
              <a:gd name="connsiteX4" fmla="*/ 224882 w 586395"/>
              <a:gd name="connsiteY4" fmla="*/ 188329 h 596866"/>
              <a:gd name="connsiteX5" fmla="*/ 179772 w 586395"/>
              <a:gd name="connsiteY5" fmla="*/ 188329 h 596866"/>
              <a:gd name="connsiteX6" fmla="*/ 179772 w 586395"/>
              <a:gd name="connsiteY6" fmla="*/ 104129 h 596866"/>
              <a:gd name="connsiteX7" fmla="*/ 214149 w 586395"/>
              <a:gd name="connsiteY7" fmla="*/ 54652 h 596866"/>
              <a:gd name="connsiteX8" fmla="*/ 343659 w 586395"/>
              <a:gd name="connsiteY8" fmla="*/ 6672 h 596866"/>
              <a:gd name="connsiteX9" fmla="*/ 421838 w 586395"/>
              <a:gd name="connsiteY9" fmla="*/ 6672 h 596866"/>
              <a:gd name="connsiteX10" fmla="*/ 551347 w 586395"/>
              <a:gd name="connsiteY10" fmla="*/ 54652 h 596866"/>
              <a:gd name="connsiteX11" fmla="*/ 585735 w 586395"/>
              <a:gd name="connsiteY11" fmla="*/ 104129 h 596866"/>
              <a:gd name="connsiteX12" fmla="*/ 585735 w 586395"/>
              <a:gd name="connsiteY12" fmla="*/ 425778 h 596866"/>
              <a:gd name="connsiteX13" fmla="*/ 551347 w 586395"/>
              <a:gd name="connsiteY13" fmla="*/ 475255 h 596866"/>
              <a:gd name="connsiteX14" fmla="*/ 430539 w 586395"/>
              <a:gd name="connsiteY14" fmla="*/ 520009 h 596866"/>
              <a:gd name="connsiteX15" fmla="*/ 435377 w 586395"/>
              <a:gd name="connsiteY15" fmla="*/ 492072 h 596866"/>
              <a:gd name="connsiteX16" fmla="*/ 435377 w 586395"/>
              <a:gd name="connsiteY16" fmla="*/ 470009 h 596866"/>
              <a:gd name="connsiteX17" fmla="*/ 535714 w 586395"/>
              <a:gd name="connsiteY17" fmla="*/ 432846 h 596866"/>
              <a:gd name="connsiteX18" fmla="*/ 540625 w 586395"/>
              <a:gd name="connsiteY18" fmla="*/ 425778 h 596866"/>
              <a:gd name="connsiteX19" fmla="*/ 540625 w 586395"/>
              <a:gd name="connsiteY19" fmla="*/ 104129 h 596866"/>
              <a:gd name="connsiteX20" fmla="*/ 535714 w 586395"/>
              <a:gd name="connsiteY20" fmla="*/ 97061 h 596866"/>
              <a:gd name="connsiteX21" fmla="*/ 406204 w 586395"/>
              <a:gd name="connsiteY21" fmla="*/ 49092 h 596866"/>
              <a:gd name="connsiteX22" fmla="*/ 285595 w 586395"/>
              <a:gd name="connsiteY22" fmla="*/ 167554 h 596866"/>
              <a:gd name="connsiteX23" fmla="*/ 271647 w 586395"/>
              <a:gd name="connsiteY23" fmla="*/ 138800 h 596866"/>
              <a:gd name="connsiteX24" fmla="*/ 300339 w 586395"/>
              <a:gd name="connsiteY24" fmla="*/ 124820 h 596866"/>
              <a:gd name="connsiteX25" fmla="*/ 380277 w 586395"/>
              <a:gd name="connsiteY25" fmla="*/ 152517 h 596866"/>
              <a:gd name="connsiteX26" fmla="*/ 385198 w 586395"/>
              <a:gd name="connsiteY26" fmla="*/ 152517 h 596866"/>
              <a:gd name="connsiteX27" fmla="*/ 464906 w 586395"/>
              <a:gd name="connsiteY27" fmla="*/ 124831 h 596866"/>
              <a:gd name="connsiteX28" fmla="*/ 493598 w 586395"/>
              <a:gd name="connsiteY28" fmla="*/ 138789 h 596866"/>
              <a:gd name="connsiteX29" fmla="*/ 479671 w 586395"/>
              <a:gd name="connsiteY29" fmla="*/ 167554 h 596866"/>
              <a:gd name="connsiteX30" fmla="*/ 399974 w 586395"/>
              <a:gd name="connsiteY30" fmla="*/ 195240 h 596866"/>
              <a:gd name="connsiteX31" fmla="*/ 365544 w 586395"/>
              <a:gd name="connsiteY31" fmla="*/ 195251 h 596866"/>
              <a:gd name="connsiteX32" fmla="*/ 285595 w 586395"/>
              <a:gd name="connsiteY32" fmla="*/ 167554 h 596866"/>
              <a:gd name="connsiteX33" fmla="*/ 105164 w 586395"/>
              <a:gd name="connsiteY33" fmla="*/ 378562 h 596866"/>
              <a:gd name="connsiteX34" fmla="*/ 91215 w 586395"/>
              <a:gd name="connsiteY34" fmla="*/ 349808 h 596866"/>
              <a:gd name="connsiteX35" fmla="*/ 119907 w 586395"/>
              <a:gd name="connsiteY35" fmla="*/ 335829 h 596866"/>
              <a:gd name="connsiteX36" fmla="*/ 202306 w 586395"/>
              <a:gd name="connsiteY36" fmla="*/ 364384 h 596866"/>
              <a:gd name="connsiteX37" fmla="*/ 284474 w 586395"/>
              <a:gd name="connsiteY37" fmla="*/ 335839 h 596866"/>
              <a:gd name="connsiteX38" fmla="*/ 313166 w 586395"/>
              <a:gd name="connsiteY38" fmla="*/ 349798 h 596866"/>
              <a:gd name="connsiteX39" fmla="*/ 299239 w 586395"/>
              <a:gd name="connsiteY39" fmla="*/ 378562 h 596866"/>
              <a:gd name="connsiteX40" fmla="*/ 224872 w 586395"/>
              <a:gd name="connsiteY40" fmla="*/ 404395 h 596866"/>
              <a:gd name="connsiteX41" fmla="*/ 224872 w 586395"/>
              <a:gd name="connsiteY41" fmla="*/ 485757 h 596866"/>
              <a:gd name="connsiteX42" fmla="*/ 202316 w 586395"/>
              <a:gd name="connsiteY42" fmla="*/ 508365 h 596866"/>
              <a:gd name="connsiteX43" fmla="*/ 179761 w 586395"/>
              <a:gd name="connsiteY43" fmla="*/ 485757 h 596866"/>
              <a:gd name="connsiteX44" fmla="*/ 179761 w 586395"/>
              <a:gd name="connsiteY44" fmla="*/ 404406 h 596866"/>
              <a:gd name="connsiteX45" fmla="*/ 105164 w 586395"/>
              <a:gd name="connsiteY45" fmla="*/ 378562 h 596866"/>
              <a:gd name="connsiteX46" fmla="*/ 241416 w 586395"/>
              <a:gd name="connsiteY46" fmla="*/ 223691 h 596866"/>
              <a:gd name="connsiteX47" fmla="*/ 163227 w 586395"/>
              <a:gd name="connsiteY47" fmla="*/ 223691 h 596866"/>
              <a:gd name="connsiteX48" fmla="*/ 33728 w 586395"/>
              <a:gd name="connsiteY48" fmla="*/ 271671 h 596866"/>
              <a:gd name="connsiteX49" fmla="*/ -660 w 586395"/>
              <a:gd name="connsiteY49" fmla="*/ 321148 h 596866"/>
              <a:gd name="connsiteX50" fmla="*/ -660 w 586395"/>
              <a:gd name="connsiteY50" fmla="*/ 492072 h 596866"/>
              <a:gd name="connsiteX51" fmla="*/ 33728 w 586395"/>
              <a:gd name="connsiteY51" fmla="*/ 541549 h 596866"/>
              <a:gd name="connsiteX52" fmla="*/ 163227 w 586395"/>
              <a:gd name="connsiteY52" fmla="*/ 589529 h 596866"/>
              <a:gd name="connsiteX53" fmla="*/ 241416 w 586395"/>
              <a:gd name="connsiteY53" fmla="*/ 589529 h 596866"/>
              <a:gd name="connsiteX54" fmla="*/ 370926 w 586395"/>
              <a:gd name="connsiteY54" fmla="*/ 541549 h 596866"/>
              <a:gd name="connsiteX55" fmla="*/ 405303 w 586395"/>
              <a:gd name="connsiteY55" fmla="*/ 492072 h 596866"/>
              <a:gd name="connsiteX56" fmla="*/ 405303 w 586395"/>
              <a:gd name="connsiteY56" fmla="*/ 321148 h 596866"/>
              <a:gd name="connsiteX57" fmla="*/ 370926 w 586395"/>
              <a:gd name="connsiteY57" fmla="*/ 271671 h 596866"/>
              <a:gd name="connsiteX58" fmla="*/ 241416 w 586395"/>
              <a:gd name="connsiteY58" fmla="*/ 223691 h 596866"/>
              <a:gd name="connsiteX59" fmla="*/ 178871 w 586395"/>
              <a:gd name="connsiteY59" fmla="*/ 266100 h 596866"/>
              <a:gd name="connsiteX60" fmla="*/ 225772 w 586395"/>
              <a:gd name="connsiteY60" fmla="*/ 266100 h 596866"/>
              <a:gd name="connsiteX61" fmla="*/ 355292 w 586395"/>
              <a:gd name="connsiteY61" fmla="*/ 314080 h 596866"/>
              <a:gd name="connsiteX62" fmla="*/ 360203 w 586395"/>
              <a:gd name="connsiteY62" fmla="*/ 321148 h 596866"/>
              <a:gd name="connsiteX63" fmla="*/ 360203 w 586395"/>
              <a:gd name="connsiteY63" fmla="*/ 492072 h 596866"/>
              <a:gd name="connsiteX64" fmla="*/ 355292 w 586395"/>
              <a:gd name="connsiteY64" fmla="*/ 499140 h 596866"/>
              <a:gd name="connsiteX65" fmla="*/ 225772 w 586395"/>
              <a:gd name="connsiteY65" fmla="*/ 547109 h 596866"/>
              <a:gd name="connsiteX66" fmla="*/ 178871 w 586395"/>
              <a:gd name="connsiteY66" fmla="*/ 547109 h 596866"/>
              <a:gd name="connsiteX67" fmla="*/ 49361 w 586395"/>
              <a:gd name="connsiteY67" fmla="*/ 499140 h 596866"/>
              <a:gd name="connsiteX68" fmla="*/ 44450 w 586395"/>
              <a:gd name="connsiteY68" fmla="*/ 492072 h 596866"/>
              <a:gd name="connsiteX69" fmla="*/ 44450 w 586395"/>
              <a:gd name="connsiteY69" fmla="*/ 321148 h 596866"/>
              <a:gd name="connsiteX70" fmla="*/ 49361 w 586395"/>
              <a:gd name="connsiteY70" fmla="*/ 314080 h 596866"/>
              <a:gd name="connsiteX71" fmla="*/ 178871 w 586395"/>
              <a:gd name="connsiteY71" fmla="*/ 266100 h 596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86395" h="596866">
                <a:moveTo>
                  <a:pt x="406204" y="49092"/>
                </a:moveTo>
                <a:cubicBezTo>
                  <a:pt x="391073" y="43479"/>
                  <a:pt x="374434" y="43479"/>
                  <a:pt x="359292" y="49092"/>
                </a:cubicBezTo>
                <a:lnTo>
                  <a:pt x="229793" y="97061"/>
                </a:lnTo>
                <a:cubicBezTo>
                  <a:pt x="226840" y="98161"/>
                  <a:pt x="224882" y="100977"/>
                  <a:pt x="224882" y="104129"/>
                </a:cubicBezTo>
                <a:lnTo>
                  <a:pt x="224882" y="188329"/>
                </a:lnTo>
                <a:cubicBezTo>
                  <a:pt x="209940" y="185942"/>
                  <a:pt x="194704" y="185942"/>
                  <a:pt x="179772" y="188329"/>
                </a:cubicBezTo>
                <a:lnTo>
                  <a:pt x="179772" y="104129"/>
                </a:lnTo>
                <a:cubicBezTo>
                  <a:pt x="179772" y="82056"/>
                  <a:pt x="193489" y="62306"/>
                  <a:pt x="214149" y="54652"/>
                </a:cubicBezTo>
                <a:lnTo>
                  <a:pt x="343659" y="6672"/>
                </a:lnTo>
                <a:cubicBezTo>
                  <a:pt x="368884" y="-2668"/>
                  <a:pt x="396612" y="-2668"/>
                  <a:pt x="421838" y="6672"/>
                </a:cubicBezTo>
                <a:lnTo>
                  <a:pt x="551347" y="54652"/>
                </a:lnTo>
                <a:cubicBezTo>
                  <a:pt x="572018" y="62306"/>
                  <a:pt x="585735" y="82056"/>
                  <a:pt x="585735" y="104129"/>
                </a:cubicBezTo>
                <a:lnTo>
                  <a:pt x="585735" y="425778"/>
                </a:lnTo>
                <a:cubicBezTo>
                  <a:pt x="585735" y="447851"/>
                  <a:pt x="572018" y="467600"/>
                  <a:pt x="551347" y="475255"/>
                </a:cubicBezTo>
                <a:lnTo>
                  <a:pt x="430539" y="520009"/>
                </a:lnTo>
                <a:cubicBezTo>
                  <a:pt x="433691" y="511203"/>
                  <a:pt x="435377" y="501779"/>
                  <a:pt x="435377" y="492072"/>
                </a:cubicBezTo>
                <a:lnTo>
                  <a:pt x="435377" y="470009"/>
                </a:lnTo>
                <a:lnTo>
                  <a:pt x="535714" y="432846"/>
                </a:lnTo>
                <a:cubicBezTo>
                  <a:pt x="538666" y="431746"/>
                  <a:pt x="540625" y="428929"/>
                  <a:pt x="540625" y="425778"/>
                </a:cubicBezTo>
                <a:lnTo>
                  <a:pt x="540625" y="104129"/>
                </a:lnTo>
                <a:cubicBezTo>
                  <a:pt x="540625" y="100977"/>
                  <a:pt x="538666" y="98161"/>
                  <a:pt x="535714" y="97061"/>
                </a:cubicBezTo>
                <a:lnTo>
                  <a:pt x="406204" y="49092"/>
                </a:lnTo>
                <a:close/>
                <a:moveTo>
                  <a:pt x="285595" y="167554"/>
                </a:moveTo>
                <a:cubicBezTo>
                  <a:pt x="273825" y="163470"/>
                  <a:pt x="267584" y="150601"/>
                  <a:pt x="271647" y="138800"/>
                </a:cubicBezTo>
                <a:cubicBezTo>
                  <a:pt x="275720" y="126999"/>
                  <a:pt x="288558" y="120737"/>
                  <a:pt x="300339" y="124820"/>
                </a:cubicBezTo>
                <a:lnTo>
                  <a:pt x="380277" y="152517"/>
                </a:lnTo>
                <a:cubicBezTo>
                  <a:pt x="381879" y="153072"/>
                  <a:pt x="383607" y="153072"/>
                  <a:pt x="385198" y="152517"/>
                </a:cubicBezTo>
                <a:lnTo>
                  <a:pt x="464906" y="124831"/>
                </a:lnTo>
                <a:cubicBezTo>
                  <a:pt x="476676" y="120747"/>
                  <a:pt x="489514" y="126999"/>
                  <a:pt x="493598" y="138789"/>
                </a:cubicBezTo>
                <a:cubicBezTo>
                  <a:pt x="497671" y="150590"/>
                  <a:pt x="491441" y="163470"/>
                  <a:pt x="479671" y="167554"/>
                </a:cubicBezTo>
                <a:lnTo>
                  <a:pt x="399974" y="195240"/>
                </a:lnTo>
                <a:cubicBezTo>
                  <a:pt x="388822" y="199115"/>
                  <a:pt x="376696" y="199115"/>
                  <a:pt x="365544" y="195251"/>
                </a:cubicBezTo>
                <a:lnTo>
                  <a:pt x="285595" y="167554"/>
                </a:lnTo>
                <a:close/>
                <a:moveTo>
                  <a:pt x="105164" y="378562"/>
                </a:moveTo>
                <a:cubicBezTo>
                  <a:pt x="93394" y="374479"/>
                  <a:pt x="87153" y="361609"/>
                  <a:pt x="91215" y="349808"/>
                </a:cubicBezTo>
                <a:cubicBezTo>
                  <a:pt x="95289" y="338007"/>
                  <a:pt x="108127" y="331745"/>
                  <a:pt x="119907" y="335829"/>
                </a:cubicBezTo>
                <a:lnTo>
                  <a:pt x="202306" y="364384"/>
                </a:lnTo>
                <a:lnTo>
                  <a:pt x="284474" y="335839"/>
                </a:lnTo>
                <a:cubicBezTo>
                  <a:pt x="296244" y="331755"/>
                  <a:pt x="309093" y="338007"/>
                  <a:pt x="313166" y="349798"/>
                </a:cubicBezTo>
                <a:cubicBezTo>
                  <a:pt x="317239" y="361599"/>
                  <a:pt x="311009" y="374479"/>
                  <a:pt x="299239" y="378562"/>
                </a:cubicBezTo>
                <a:lnTo>
                  <a:pt x="224872" y="404395"/>
                </a:lnTo>
                <a:lnTo>
                  <a:pt x="224872" y="485757"/>
                </a:lnTo>
                <a:cubicBezTo>
                  <a:pt x="224872" y="498250"/>
                  <a:pt x="214777" y="508365"/>
                  <a:pt x="202316" y="508365"/>
                </a:cubicBezTo>
                <a:cubicBezTo>
                  <a:pt x="189866" y="508365"/>
                  <a:pt x="179761" y="498250"/>
                  <a:pt x="179761" y="485757"/>
                </a:cubicBezTo>
                <a:lnTo>
                  <a:pt x="179761" y="404406"/>
                </a:lnTo>
                <a:lnTo>
                  <a:pt x="105164" y="378562"/>
                </a:lnTo>
                <a:close/>
                <a:moveTo>
                  <a:pt x="241416" y="223691"/>
                </a:moveTo>
                <a:cubicBezTo>
                  <a:pt x="216191" y="214340"/>
                  <a:pt x="188463" y="214340"/>
                  <a:pt x="163227" y="223691"/>
                </a:cubicBezTo>
                <a:lnTo>
                  <a:pt x="33728" y="271671"/>
                </a:lnTo>
                <a:cubicBezTo>
                  <a:pt x="13057" y="279325"/>
                  <a:pt x="-660" y="299064"/>
                  <a:pt x="-660" y="321148"/>
                </a:cubicBezTo>
                <a:lnTo>
                  <a:pt x="-660" y="492072"/>
                </a:lnTo>
                <a:cubicBezTo>
                  <a:pt x="-660" y="514145"/>
                  <a:pt x="13057" y="533894"/>
                  <a:pt x="33728" y="541549"/>
                </a:cubicBezTo>
                <a:lnTo>
                  <a:pt x="163227" y="589529"/>
                </a:lnTo>
                <a:cubicBezTo>
                  <a:pt x="188463" y="598869"/>
                  <a:pt x="216191" y="598869"/>
                  <a:pt x="241416" y="589529"/>
                </a:cubicBezTo>
                <a:lnTo>
                  <a:pt x="370926" y="541549"/>
                </a:lnTo>
                <a:cubicBezTo>
                  <a:pt x="391586" y="533894"/>
                  <a:pt x="405303" y="514145"/>
                  <a:pt x="405303" y="492072"/>
                </a:cubicBezTo>
                <a:lnTo>
                  <a:pt x="405303" y="321148"/>
                </a:lnTo>
                <a:cubicBezTo>
                  <a:pt x="405303" y="299064"/>
                  <a:pt x="391586" y="279325"/>
                  <a:pt x="370926" y="271671"/>
                </a:cubicBezTo>
                <a:lnTo>
                  <a:pt x="241416" y="223691"/>
                </a:lnTo>
                <a:close/>
                <a:moveTo>
                  <a:pt x="178871" y="266100"/>
                </a:moveTo>
                <a:cubicBezTo>
                  <a:pt x="194002" y="260498"/>
                  <a:pt x="210641" y="260498"/>
                  <a:pt x="225772" y="266100"/>
                </a:cubicBezTo>
                <a:lnTo>
                  <a:pt x="355292" y="314080"/>
                </a:lnTo>
                <a:cubicBezTo>
                  <a:pt x="358235" y="315169"/>
                  <a:pt x="360203" y="317996"/>
                  <a:pt x="360203" y="321148"/>
                </a:cubicBezTo>
                <a:lnTo>
                  <a:pt x="360203" y="492072"/>
                </a:lnTo>
                <a:cubicBezTo>
                  <a:pt x="360203" y="495224"/>
                  <a:pt x="358235" y="498040"/>
                  <a:pt x="355292" y="499140"/>
                </a:cubicBezTo>
                <a:lnTo>
                  <a:pt x="225772" y="547109"/>
                </a:lnTo>
                <a:cubicBezTo>
                  <a:pt x="210641" y="552722"/>
                  <a:pt x="194002" y="552722"/>
                  <a:pt x="178871" y="547109"/>
                </a:cubicBezTo>
                <a:lnTo>
                  <a:pt x="49361" y="499140"/>
                </a:lnTo>
                <a:cubicBezTo>
                  <a:pt x="46409" y="498040"/>
                  <a:pt x="44450" y="495224"/>
                  <a:pt x="44450" y="492072"/>
                </a:cubicBezTo>
                <a:lnTo>
                  <a:pt x="44450" y="321148"/>
                </a:lnTo>
                <a:cubicBezTo>
                  <a:pt x="44450" y="317996"/>
                  <a:pt x="46409" y="315169"/>
                  <a:pt x="49361" y="314080"/>
                </a:cubicBezTo>
                <a:lnTo>
                  <a:pt x="178871" y="266100"/>
                </a:lnTo>
                <a:close/>
              </a:path>
            </a:pathLst>
          </a:custGeom>
          <a:gradFill>
            <a:gsLst>
              <a:gs pos="85000">
                <a:srgbClr val="6C1CB2"/>
              </a:gs>
              <a:gs pos="0">
                <a:srgbClr val="C03BC4"/>
              </a:gs>
            </a:gsLst>
            <a:path path="circle">
              <a:fillToRect l="100000" t="100000"/>
            </a:path>
          </a:gradFill>
          <a:effectLst/>
        </p:spPr>
        <p:txBody>
          <a:bodyPr wrap="square" lIns="0" tIns="0" rIns="0" bIns="0" anchor="t" anchorCtr="0"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kern="0">
              <a:ln w="3175">
                <a:noFill/>
              </a:ln>
              <a:solidFill>
                <a:srgbClr val="3A20A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1894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4606 L 1.45833E-6 4.07407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4606 L 1.45833E-6 4.07407E-6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4606 L 1.45833E-6 4.07407E-6 " pathEditMode="relative" rAng="0" ptsTypes="AA">
                                      <p:cBhvr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/>
      <p:bldP spid="9" grpId="1"/>
      <p:bldP spid="10" grpId="0"/>
      <p:bldP spid="10" grpId="1"/>
      <p:bldP spid="11" grpId="0"/>
      <p:bldP spid="12" grpId="0" animBg="1"/>
      <p:bldP spid="14" grpId="0"/>
      <p:bldP spid="14" grpId="1"/>
      <p:bldP spid="15" grpId="0"/>
      <p:bldP spid="16" grpId="0" animBg="1"/>
      <p:bldP spid="17" grpId="0"/>
      <p:bldP spid="21" grpId="0"/>
      <p:bldP spid="22" grpId="0" animBg="1"/>
      <p:bldP spid="23" grpId="0"/>
      <p:bldP spid="24" grpId="0" animBg="1"/>
      <p:bldP spid="25" grpId="0"/>
      <p:bldP spid="26" grpId="0" animBg="1"/>
      <p:bldP spid="27" grpId="0"/>
      <p:bldP spid="28" grpId="0"/>
      <p:bldP spid="32" grpId="0"/>
      <p:bldP spid="33" grpId="0"/>
      <p:bldP spid="37" grpId="0" animBg="1"/>
      <p:bldP spid="38" grpId="0" animBg="1"/>
      <p:bldP spid="39" grpId="0" animBg="1"/>
      <p:bldP spid="40" grpId="0"/>
      <p:bldP spid="41" grpId="0"/>
      <p:bldP spid="42" grpId="0"/>
      <p:bldP spid="58" grpId="0"/>
      <p:bldP spid="63" grpId="0" animBg="1"/>
      <p:bldP spid="68" grpId="0" animBg="1"/>
      <p:bldP spid="8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28D76-EEF3-186F-107F-2308775E2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Aspire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55467D-4635-DB19-8F97-0A61541677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Your building blocks for app development</a:t>
            </a:r>
          </a:p>
        </p:txBody>
      </p:sp>
    </p:spTree>
    <p:extLst>
      <p:ext uri="{BB962C8B-B14F-4D97-AF65-F5344CB8AC3E}">
        <p14:creationId xmlns:p14="http://schemas.microsoft.com/office/powerpoint/2010/main" val="162954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1B13C-AEB8-50D4-4BB9-03CF3C618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C0C818A-1C58-9822-BBB8-A08DC45FD082}"/>
              </a:ext>
            </a:extLst>
          </p:cNvPr>
          <p:cNvSpPr txBox="1"/>
          <p:nvPr/>
        </p:nvSpPr>
        <p:spPr>
          <a:xfrm>
            <a:off x="3004615" y="731801"/>
            <a:ext cx="6182770" cy="2282512"/>
          </a:xfrm>
          <a:prstGeom prst="roundRect">
            <a:avLst>
              <a:gd name="adj" fmla="val 50000"/>
            </a:avLst>
          </a:prstGeom>
          <a:solidFill>
            <a:srgbClr val="F4F3F5"/>
          </a:solidFill>
          <a:ln w="38100">
            <a:noFill/>
          </a:ln>
          <a:effectLst>
            <a:outerShdw blurRad="101600" dist="76200" dir="2700000" algn="tl" rotWithShape="0">
              <a:srgbClr val="562920">
                <a:alpha val="14902"/>
              </a:srgbClr>
            </a:outerShdw>
          </a:effectLst>
        </p:spPr>
        <p:txBody>
          <a:bodyPr wrap="square" lIns="0" tIns="45714" rIns="0" bIns="45714" anchor="b" anchorCtr="0">
            <a:spAutoFit/>
          </a:bodyPr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948" b="1" i="0" u="none" strike="noStrike" kern="0" cap="none" spc="-75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Segoe UI Semibold" panose="020B0502040204020203" pitchFamily="34" charset="0"/>
              <a:ea typeface="+mn-ea"/>
              <a:cs typeface="Segoe UI Semibold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53D617-887D-0D88-B404-23C5763090BA}"/>
              </a:ext>
            </a:extLst>
          </p:cNvPr>
          <p:cNvSpPr txBox="1"/>
          <p:nvPr/>
        </p:nvSpPr>
        <p:spPr>
          <a:xfrm>
            <a:off x="2121418" y="2233266"/>
            <a:ext cx="7949165" cy="954088"/>
          </a:xfrm>
          <a:prstGeom prst="roundRect">
            <a:avLst>
              <a:gd name="adj" fmla="val 50000"/>
            </a:avLst>
          </a:prstGeom>
          <a:gradFill>
            <a:gsLst>
              <a:gs pos="85000">
                <a:srgbClr val="6C1CB2"/>
              </a:gs>
              <a:gs pos="0">
                <a:srgbClr val="C03BC4"/>
              </a:gs>
            </a:gsLst>
            <a:path path="circle">
              <a:fillToRect l="100000" t="100000"/>
            </a:path>
          </a:gradFill>
          <a:effectLst/>
        </p:spPr>
        <p:txBody>
          <a:bodyPr wrap="square" lIns="0" tIns="0" rIns="0" bIns="0" anchor="ctr" anchorCtr="0">
            <a:noAutofit/>
          </a:bodyPr>
          <a:lstStyle>
            <a:defPPr>
              <a:defRPr lang="en-US"/>
            </a:defPPr>
            <a:lvl1pPr algn="ctr" defTabSz="914367" fontAlgn="base">
              <a:spcBef>
                <a:spcPct val="0"/>
              </a:spcBef>
              <a:spcAft>
                <a:spcPct val="0"/>
              </a:spcAft>
              <a:defRPr sz="1600" kern="0">
                <a:ln w="3175">
                  <a:noFill/>
                </a:ln>
                <a:solidFill>
                  <a:srgbClr val="3A20A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000" b="1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Build, test, and deploy apps seamlessly from code to cloud</a:t>
            </a:r>
            <a:endParaRPr kumimoji="0" lang="en-US" sz="2000" b="1" i="0" u="none" strike="noStrike" kern="0" cap="none" spc="0" normalizeH="0" baseline="0" noProof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308D17-13E6-3F1B-924E-5FBE9449E7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98458" y="960264"/>
            <a:ext cx="4995084" cy="14568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9C8EFD-A1CB-A754-B4F0-68EC7BEC133A}"/>
              </a:ext>
            </a:extLst>
          </p:cNvPr>
          <p:cNvSpPr txBox="1"/>
          <p:nvPr/>
        </p:nvSpPr>
        <p:spPr>
          <a:xfrm>
            <a:off x="653796" y="5528404"/>
            <a:ext cx="1088440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E566CC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Extensible, </a:t>
            </a:r>
            <a:r>
              <a:rPr lang="en-US" sz="2400" err="1">
                <a:solidFill>
                  <a:srgbClr val="E566CC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OpenTelemetry</a:t>
            </a:r>
            <a:r>
              <a:rPr lang="en-US" sz="2400">
                <a:solidFill>
                  <a:srgbClr val="E566CC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Built-in, &amp; Ready for Any Cloud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E566CC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A7DCB7A-D329-F6DD-49C7-36FB06BEAA28}"/>
              </a:ext>
            </a:extLst>
          </p:cNvPr>
          <p:cNvGrpSpPr/>
          <p:nvPr/>
        </p:nvGrpSpPr>
        <p:grpSpPr>
          <a:xfrm>
            <a:off x="2280913" y="4425492"/>
            <a:ext cx="3736222" cy="605892"/>
            <a:chOff x="2280913" y="4329795"/>
            <a:chExt cx="3736222" cy="60589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FE8D6A-36B0-E6D4-383B-0373B756C17C}"/>
                </a:ext>
              </a:extLst>
            </p:cNvPr>
            <p:cNvSpPr txBox="1"/>
            <p:nvPr/>
          </p:nvSpPr>
          <p:spPr>
            <a:xfrm>
              <a:off x="2280913" y="4329795"/>
              <a:ext cx="3736222" cy="605892"/>
            </a:xfrm>
            <a:prstGeom prst="roundRect">
              <a:avLst>
                <a:gd name="adj" fmla="val 50000"/>
              </a:avLst>
            </a:prstGeom>
            <a:solidFill>
              <a:srgbClr val="F4F3F5"/>
            </a:solidFill>
            <a:ln w="38100">
              <a:noFill/>
            </a:ln>
            <a:effectLst>
              <a:outerShdw blurRad="101600" dist="76200" dir="2700000" algn="tl" rotWithShape="0">
                <a:srgbClr val="562920">
                  <a:alpha val="14902"/>
                </a:srgbClr>
              </a:outerShdw>
            </a:effectLst>
          </p:spPr>
          <p:txBody>
            <a:bodyPr wrap="square" lIns="640080" tIns="0" rIns="0" bIns="0" anchor="ctr" anchorCtr="0">
              <a:noAutofit/>
            </a:bodyPr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-75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Integrations</a:t>
              </a:r>
            </a:p>
          </p:txBody>
        </p:sp>
        <p:sp>
          <p:nvSpPr>
            <p:cNvPr id="16" name="Freeform: Shape 15" descr="Gradient icon of a gear and a trending up arrow">
              <a:extLst>
                <a:ext uri="{FF2B5EF4-FFF2-40B4-BE49-F238E27FC236}">
                  <a16:creationId xmlns:a16="http://schemas.microsoft.com/office/drawing/2014/main" id="{EEE34E41-5B9F-6789-D34F-DCD7FFD16D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2216" y="4455413"/>
              <a:ext cx="369208" cy="354657"/>
            </a:xfrm>
            <a:custGeom>
              <a:avLst/>
              <a:gdLst>
                <a:gd name="connsiteX0" fmla="*/ 451623 w 871150"/>
                <a:gd name="connsiteY0" fmla="*/ 316387 h 837365"/>
                <a:gd name="connsiteX1" fmla="*/ 337212 w 871150"/>
                <a:gd name="connsiteY1" fmla="*/ 434378 h 837365"/>
                <a:gd name="connsiteX2" fmla="*/ 451623 w 871150"/>
                <a:gd name="connsiteY2" fmla="*/ 552364 h 837365"/>
                <a:gd name="connsiteX3" fmla="*/ 566042 w 871150"/>
                <a:gd name="connsiteY3" fmla="*/ 434378 h 837365"/>
                <a:gd name="connsiteX4" fmla="*/ 451623 w 871150"/>
                <a:gd name="connsiteY4" fmla="*/ 316387 h 837365"/>
                <a:gd name="connsiteX5" fmla="*/ 298735 w 871150"/>
                <a:gd name="connsiteY5" fmla="*/ 31383 h 837365"/>
                <a:gd name="connsiteX6" fmla="*/ 338103 w 871150"/>
                <a:gd name="connsiteY6" fmla="*/ 72660 h 837365"/>
                <a:gd name="connsiteX7" fmla="*/ 566918 w 871150"/>
                <a:gd name="connsiteY7" fmla="*/ 72703 h 837365"/>
                <a:gd name="connsiteX8" fmla="*/ 605835 w 871150"/>
                <a:gd name="connsiteY8" fmla="*/ 31918 h 837365"/>
                <a:gd name="connsiteX9" fmla="*/ 722978 w 871150"/>
                <a:gd name="connsiteY9" fmla="*/ 104419 h 837365"/>
                <a:gd name="connsiteX10" fmla="*/ 708290 w 871150"/>
                <a:gd name="connsiteY10" fmla="*/ 154043 h 837365"/>
                <a:gd name="connsiteX11" fmla="*/ 822724 w 871150"/>
                <a:gd name="connsiteY11" fmla="*/ 351519 h 837365"/>
                <a:gd name="connsiteX12" fmla="*/ 865265 w 871150"/>
                <a:gd name="connsiteY12" fmla="*/ 361727 h 837365"/>
                <a:gd name="connsiteX13" fmla="*/ 871150 w 871150"/>
                <a:gd name="connsiteY13" fmla="*/ 434378 h 837365"/>
                <a:gd name="connsiteX14" fmla="*/ 865770 w 871150"/>
                <a:gd name="connsiteY14" fmla="*/ 503887 h 837365"/>
                <a:gd name="connsiteX15" fmla="*/ 819691 w 871150"/>
                <a:gd name="connsiteY15" fmla="*/ 515244 h 837365"/>
                <a:gd name="connsiteX16" fmla="*/ 705944 w 871150"/>
                <a:gd name="connsiteY16" fmla="*/ 711605 h 837365"/>
                <a:gd name="connsiteX17" fmla="*/ 721581 w 871150"/>
                <a:gd name="connsiteY17" fmla="*/ 765556 h 837365"/>
                <a:gd name="connsiteX18" fmla="*/ 604550 w 871150"/>
                <a:gd name="connsiteY18" fmla="*/ 837365 h 837365"/>
                <a:gd name="connsiteX19" fmla="*/ 565189 w 871150"/>
                <a:gd name="connsiteY19" fmla="*/ 796084 h 837365"/>
                <a:gd name="connsiteX20" fmla="*/ 336374 w 871150"/>
                <a:gd name="connsiteY20" fmla="*/ 796045 h 837365"/>
                <a:gd name="connsiteX21" fmla="*/ 297442 w 871150"/>
                <a:gd name="connsiteY21" fmla="*/ 836846 h 837365"/>
                <a:gd name="connsiteX22" fmla="*/ 180299 w 871150"/>
                <a:gd name="connsiteY22" fmla="*/ 764360 h 837365"/>
                <a:gd name="connsiteX23" fmla="*/ 195002 w 871150"/>
                <a:gd name="connsiteY23" fmla="*/ 714702 h 837365"/>
                <a:gd name="connsiteX24" fmla="*/ 80560 w 871150"/>
                <a:gd name="connsiteY24" fmla="*/ 517229 h 837365"/>
                <a:gd name="connsiteX25" fmla="*/ 37989 w 871150"/>
                <a:gd name="connsiteY25" fmla="*/ 507010 h 837365"/>
                <a:gd name="connsiteX26" fmla="*/ 32100 w 871150"/>
                <a:gd name="connsiteY26" fmla="*/ 434378 h 837365"/>
                <a:gd name="connsiteX27" fmla="*/ 37483 w 871150"/>
                <a:gd name="connsiteY27" fmla="*/ 364865 h 837365"/>
                <a:gd name="connsiteX28" fmla="*/ 83590 w 871150"/>
                <a:gd name="connsiteY28" fmla="*/ 353500 h 837365"/>
                <a:gd name="connsiteX29" fmla="*/ 197337 w 871150"/>
                <a:gd name="connsiteY29" fmla="*/ 157150 h 837365"/>
                <a:gd name="connsiteX30" fmla="*/ 181703 w 871150"/>
                <a:gd name="connsiteY30" fmla="*/ 103173 h 837365"/>
                <a:gd name="connsiteX31" fmla="*/ 298735 w 871150"/>
                <a:gd name="connsiteY31" fmla="*/ 31383 h 837365"/>
                <a:gd name="connsiteX32" fmla="*/ 0 w 871150"/>
                <a:gd name="connsiteY32" fmla="*/ 0 h 837365"/>
                <a:gd name="connsiteX33" fmla="*/ 130894 w 871150"/>
                <a:gd name="connsiteY33" fmla="*/ 0 h 837365"/>
                <a:gd name="connsiteX34" fmla="*/ 112793 w 871150"/>
                <a:gd name="connsiteY34" fmla="*/ 18040 h 837365"/>
                <a:gd name="connsiteX35" fmla="*/ 56984 w 871150"/>
                <a:gd name="connsiteY35" fmla="*/ 41079 h 837365"/>
                <a:gd name="connsiteX36" fmla="*/ 1176 w 871150"/>
                <a:gd name="connsiteY36" fmla="*/ 18040 h 837365"/>
                <a:gd name="connsiteX37" fmla="*/ 0 w 871150"/>
                <a:gd name="connsiteY37" fmla="*/ 16868 h 837365"/>
                <a:gd name="connsiteX0" fmla="*/ 451623 w 871150"/>
                <a:gd name="connsiteY0" fmla="*/ 316387 h 837365"/>
                <a:gd name="connsiteX1" fmla="*/ 337212 w 871150"/>
                <a:gd name="connsiteY1" fmla="*/ 434378 h 837365"/>
                <a:gd name="connsiteX2" fmla="*/ 451623 w 871150"/>
                <a:gd name="connsiteY2" fmla="*/ 552364 h 837365"/>
                <a:gd name="connsiteX3" fmla="*/ 566042 w 871150"/>
                <a:gd name="connsiteY3" fmla="*/ 434378 h 837365"/>
                <a:gd name="connsiteX4" fmla="*/ 451623 w 871150"/>
                <a:gd name="connsiteY4" fmla="*/ 316387 h 837365"/>
                <a:gd name="connsiteX5" fmla="*/ 298735 w 871150"/>
                <a:gd name="connsiteY5" fmla="*/ 31383 h 837365"/>
                <a:gd name="connsiteX6" fmla="*/ 338103 w 871150"/>
                <a:gd name="connsiteY6" fmla="*/ 72660 h 837365"/>
                <a:gd name="connsiteX7" fmla="*/ 566918 w 871150"/>
                <a:gd name="connsiteY7" fmla="*/ 72703 h 837365"/>
                <a:gd name="connsiteX8" fmla="*/ 605835 w 871150"/>
                <a:gd name="connsiteY8" fmla="*/ 31918 h 837365"/>
                <a:gd name="connsiteX9" fmla="*/ 722978 w 871150"/>
                <a:gd name="connsiteY9" fmla="*/ 104419 h 837365"/>
                <a:gd name="connsiteX10" fmla="*/ 708290 w 871150"/>
                <a:gd name="connsiteY10" fmla="*/ 154043 h 837365"/>
                <a:gd name="connsiteX11" fmla="*/ 822724 w 871150"/>
                <a:gd name="connsiteY11" fmla="*/ 351519 h 837365"/>
                <a:gd name="connsiteX12" fmla="*/ 865265 w 871150"/>
                <a:gd name="connsiteY12" fmla="*/ 361727 h 837365"/>
                <a:gd name="connsiteX13" fmla="*/ 871150 w 871150"/>
                <a:gd name="connsiteY13" fmla="*/ 434378 h 837365"/>
                <a:gd name="connsiteX14" fmla="*/ 865770 w 871150"/>
                <a:gd name="connsiteY14" fmla="*/ 503887 h 837365"/>
                <a:gd name="connsiteX15" fmla="*/ 819691 w 871150"/>
                <a:gd name="connsiteY15" fmla="*/ 515244 h 837365"/>
                <a:gd name="connsiteX16" fmla="*/ 705944 w 871150"/>
                <a:gd name="connsiteY16" fmla="*/ 711605 h 837365"/>
                <a:gd name="connsiteX17" fmla="*/ 721581 w 871150"/>
                <a:gd name="connsiteY17" fmla="*/ 765556 h 837365"/>
                <a:gd name="connsiteX18" fmla="*/ 604550 w 871150"/>
                <a:gd name="connsiteY18" fmla="*/ 837365 h 837365"/>
                <a:gd name="connsiteX19" fmla="*/ 565189 w 871150"/>
                <a:gd name="connsiteY19" fmla="*/ 796084 h 837365"/>
                <a:gd name="connsiteX20" fmla="*/ 336374 w 871150"/>
                <a:gd name="connsiteY20" fmla="*/ 796045 h 837365"/>
                <a:gd name="connsiteX21" fmla="*/ 297442 w 871150"/>
                <a:gd name="connsiteY21" fmla="*/ 836846 h 837365"/>
                <a:gd name="connsiteX22" fmla="*/ 180299 w 871150"/>
                <a:gd name="connsiteY22" fmla="*/ 764360 h 837365"/>
                <a:gd name="connsiteX23" fmla="*/ 195002 w 871150"/>
                <a:gd name="connsiteY23" fmla="*/ 714702 h 837365"/>
                <a:gd name="connsiteX24" fmla="*/ 80560 w 871150"/>
                <a:gd name="connsiteY24" fmla="*/ 517229 h 837365"/>
                <a:gd name="connsiteX25" fmla="*/ 37989 w 871150"/>
                <a:gd name="connsiteY25" fmla="*/ 507010 h 837365"/>
                <a:gd name="connsiteX26" fmla="*/ 32100 w 871150"/>
                <a:gd name="connsiteY26" fmla="*/ 434378 h 837365"/>
                <a:gd name="connsiteX27" fmla="*/ 37483 w 871150"/>
                <a:gd name="connsiteY27" fmla="*/ 364865 h 837365"/>
                <a:gd name="connsiteX28" fmla="*/ 83590 w 871150"/>
                <a:gd name="connsiteY28" fmla="*/ 353500 h 837365"/>
                <a:gd name="connsiteX29" fmla="*/ 197337 w 871150"/>
                <a:gd name="connsiteY29" fmla="*/ 157150 h 837365"/>
                <a:gd name="connsiteX30" fmla="*/ 181703 w 871150"/>
                <a:gd name="connsiteY30" fmla="*/ 103173 h 837365"/>
                <a:gd name="connsiteX31" fmla="*/ 298735 w 871150"/>
                <a:gd name="connsiteY31" fmla="*/ 31383 h 837365"/>
                <a:gd name="connsiteX32" fmla="*/ 0 w 871150"/>
                <a:gd name="connsiteY32" fmla="*/ 16868 h 837365"/>
                <a:gd name="connsiteX33" fmla="*/ 130894 w 871150"/>
                <a:gd name="connsiteY33" fmla="*/ 0 h 837365"/>
                <a:gd name="connsiteX34" fmla="*/ 112793 w 871150"/>
                <a:gd name="connsiteY34" fmla="*/ 18040 h 837365"/>
                <a:gd name="connsiteX35" fmla="*/ 56984 w 871150"/>
                <a:gd name="connsiteY35" fmla="*/ 41079 h 837365"/>
                <a:gd name="connsiteX36" fmla="*/ 1176 w 871150"/>
                <a:gd name="connsiteY36" fmla="*/ 18040 h 837365"/>
                <a:gd name="connsiteX37" fmla="*/ 0 w 871150"/>
                <a:gd name="connsiteY37" fmla="*/ 16868 h 837365"/>
                <a:gd name="connsiteX0" fmla="*/ 451623 w 871150"/>
                <a:gd name="connsiteY0" fmla="*/ 299519 h 820497"/>
                <a:gd name="connsiteX1" fmla="*/ 337212 w 871150"/>
                <a:gd name="connsiteY1" fmla="*/ 417510 h 820497"/>
                <a:gd name="connsiteX2" fmla="*/ 451623 w 871150"/>
                <a:gd name="connsiteY2" fmla="*/ 535496 h 820497"/>
                <a:gd name="connsiteX3" fmla="*/ 566042 w 871150"/>
                <a:gd name="connsiteY3" fmla="*/ 417510 h 820497"/>
                <a:gd name="connsiteX4" fmla="*/ 451623 w 871150"/>
                <a:gd name="connsiteY4" fmla="*/ 299519 h 820497"/>
                <a:gd name="connsiteX5" fmla="*/ 298735 w 871150"/>
                <a:gd name="connsiteY5" fmla="*/ 14515 h 820497"/>
                <a:gd name="connsiteX6" fmla="*/ 338103 w 871150"/>
                <a:gd name="connsiteY6" fmla="*/ 55792 h 820497"/>
                <a:gd name="connsiteX7" fmla="*/ 566918 w 871150"/>
                <a:gd name="connsiteY7" fmla="*/ 55835 h 820497"/>
                <a:gd name="connsiteX8" fmla="*/ 605835 w 871150"/>
                <a:gd name="connsiteY8" fmla="*/ 15050 h 820497"/>
                <a:gd name="connsiteX9" fmla="*/ 722978 w 871150"/>
                <a:gd name="connsiteY9" fmla="*/ 87551 h 820497"/>
                <a:gd name="connsiteX10" fmla="*/ 708290 w 871150"/>
                <a:gd name="connsiteY10" fmla="*/ 137175 h 820497"/>
                <a:gd name="connsiteX11" fmla="*/ 822724 w 871150"/>
                <a:gd name="connsiteY11" fmla="*/ 334651 h 820497"/>
                <a:gd name="connsiteX12" fmla="*/ 865265 w 871150"/>
                <a:gd name="connsiteY12" fmla="*/ 344859 h 820497"/>
                <a:gd name="connsiteX13" fmla="*/ 871150 w 871150"/>
                <a:gd name="connsiteY13" fmla="*/ 417510 h 820497"/>
                <a:gd name="connsiteX14" fmla="*/ 865770 w 871150"/>
                <a:gd name="connsiteY14" fmla="*/ 487019 h 820497"/>
                <a:gd name="connsiteX15" fmla="*/ 819691 w 871150"/>
                <a:gd name="connsiteY15" fmla="*/ 498376 h 820497"/>
                <a:gd name="connsiteX16" fmla="*/ 705944 w 871150"/>
                <a:gd name="connsiteY16" fmla="*/ 694737 h 820497"/>
                <a:gd name="connsiteX17" fmla="*/ 721581 w 871150"/>
                <a:gd name="connsiteY17" fmla="*/ 748688 h 820497"/>
                <a:gd name="connsiteX18" fmla="*/ 604550 w 871150"/>
                <a:gd name="connsiteY18" fmla="*/ 820497 h 820497"/>
                <a:gd name="connsiteX19" fmla="*/ 565189 w 871150"/>
                <a:gd name="connsiteY19" fmla="*/ 779216 h 820497"/>
                <a:gd name="connsiteX20" fmla="*/ 336374 w 871150"/>
                <a:gd name="connsiteY20" fmla="*/ 779177 h 820497"/>
                <a:gd name="connsiteX21" fmla="*/ 297442 w 871150"/>
                <a:gd name="connsiteY21" fmla="*/ 819978 h 820497"/>
                <a:gd name="connsiteX22" fmla="*/ 180299 w 871150"/>
                <a:gd name="connsiteY22" fmla="*/ 747492 h 820497"/>
                <a:gd name="connsiteX23" fmla="*/ 195002 w 871150"/>
                <a:gd name="connsiteY23" fmla="*/ 697834 h 820497"/>
                <a:gd name="connsiteX24" fmla="*/ 80560 w 871150"/>
                <a:gd name="connsiteY24" fmla="*/ 500361 h 820497"/>
                <a:gd name="connsiteX25" fmla="*/ 37989 w 871150"/>
                <a:gd name="connsiteY25" fmla="*/ 490142 h 820497"/>
                <a:gd name="connsiteX26" fmla="*/ 32100 w 871150"/>
                <a:gd name="connsiteY26" fmla="*/ 417510 h 820497"/>
                <a:gd name="connsiteX27" fmla="*/ 37483 w 871150"/>
                <a:gd name="connsiteY27" fmla="*/ 347997 h 820497"/>
                <a:gd name="connsiteX28" fmla="*/ 83590 w 871150"/>
                <a:gd name="connsiteY28" fmla="*/ 336632 h 820497"/>
                <a:gd name="connsiteX29" fmla="*/ 197337 w 871150"/>
                <a:gd name="connsiteY29" fmla="*/ 140282 h 820497"/>
                <a:gd name="connsiteX30" fmla="*/ 181703 w 871150"/>
                <a:gd name="connsiteY30" fmla="*/ 86305 h 820497"/>
                <a:gd name="connsiteX31" fmla="*/ 298735 w 871150"/>
                <a:gd name="connsiteY31" fmla="*/ 14515 h 820497"/>
                <a:gd name="connsiteX32" fmla="*/ 0 w 871150"/>
                <a:gd name="connsiteY32" fmla="*/ 0 h 820497"/>
                <a:gd name="connsiteX33" fmla="*/ 112793 w 871150"/>
                <a:gd name="connsiteY33" fmla="*/ 1172 h 820497"/>
                <a:gd name="connsiteX34" fmla="*/ 56984 w 871150"/>
                <a:gd name="connsiteY34" fmla="*/ 24211 h 820497"/>
                <a:gd name="connsiteX35" fmla="*/ 1176 w 871150"/>
                <a:gd name="connsiteY35" fmla="*/ 1172 h 820497"/>
                <a:gd name="connsiteX36" fmla="*/ 0 w 871150"/>
                <a:gd name="connsiteY36" fmla="*/ 0 h 820497"/>
                <a:gd name="connsiteX0" fmla="*/ 451623 w 871150"/>
                <a:gd name="connsiteY0" fmla="*/ 299519 h 820497"/>
                <a:gd name="connsiteX1" fmla="*/ 337212 w 871150"/>
                <a:gd name="connsiteY1" fmla="*/ 417510 h 820497"/>
                <a:gd name="connsiteX2" fmla="*/ 451623 w 871150"/>
                <a:gd name="connsiteY2" fmla="*/ 535496 h 820497"/>
                <a:gd name="connsiteX3" fmla="*/ 566042 w 871150"/>
                <a:gd name="connsiteY3" fmla="*/ 417510 h 820497"/>
                <a:gd name="connsiteX4" fmla="*/ 451623 w 871150"/>
                <a:gd name="connsiteY4" fmla="*/ 299519 h 820497"/>
                <a:gd name="connsiteX5" fmla="*/ 298735 w 871150"/>
                <a:gd name="connsiteY5" fmla="*/ 14515 h 820497"/>
                <a:gd name="connsiteX6" fmla="*/ 338103 w 871150"/>
                <a:gd name="connsiteY6" fmla="*/ 55792 h 820497"/>
                <a:gd name="connsiteX7" fmla="*/ 566918 w 871150"/>
                <a:gd name="connsiteY7" fmla="*/ 55835 h 820497"/>
                <a:gd name="connsiteX8" fmla="*/ 605835 w 871150"/>
                <a:gd name="connsiteY8" fmla="*/ 15050 h 820497"/>
                <a:gd name="connsiteX9" fmla="*/ 722978 w 871150"/>
                <a:gd name="connsiteY9" fmla="*/ 87551 h 820497"/>
                <a:gd name="connsiteX10" fmla="*/ 708290 w 871150"/>
                <a:gd name="connsiteY10" fmla="*/ 137175 h 820497"/>
                <a:gd name="connsiteX11" fmla="*/ 822724 w 871150"/>
                <a:gd name="connsiteY11" fmla="*/ 334651 h 820497"/>
                <a:gd name="connsiteX12" fmla="*/ 865265 w 871150"/>
                <a:gd name="connsiteY12" fmla="*/ 344859 h 820497"/>
                <a:gd name="connsiteX13" fmla="*/ 871150 w 871150"/>
                <a:gd name="connsiteY13" fmla="*/ 417510 h 820497"/>
                <a:gd name="connsiteX14" fmla="*/ 865770 w 871150"/>
                <a:gd name="connsiteY14" fmla="*/ 487019 h 820497"/>
                <a:gd name="connsiteX15" fmla="*/ 819691 w 871150"/>
                <a:gd name="connsiteY15" fmla="*/ 498376 h 820497"/>
                <a:gd name="connsiteX16" fmla="*/ 705944 w 871150"/>
                <a:gd name="connsiteY16" fmla="*/ 694737 h 820497"/>
                <a:gd name="connsiteX17" fmla="*/ 721581 w 871150"/>
                <a:gd name="connsiteY17" fmla="*/ 748688 h 820497"/>
                <a:gd name="connsiteX18" fmla="*/ 604550 w 871150"/>
                <a:gd name="connsiteY18" fmla="*/ 820497 h 820497"/>
                <a:gd name="connsiteX19" fmla="*/ 565189 w 871150"/>
                <a:gd name="connsiteY19" fmla="*/ 779216 h 820497"/>
                <a:gd name="connsiteX20" fmla="*/ 336374 w 871150"/>
                <a:gd name="connsiteY20" fmla="*/ 779177 h 820497"/>
                <a:gd name="connsiteX21" fmla="*/ 297442 w 871150"/>
                <a:gd name="connsiteY21" fmla="*/ 819978 h 820497"/>
                <a:gd name="connsiteX22" fmla="*/ 180299 w 871150"/>
                <a:gd name="connsiteY22" fmla="*/ 747492 h 820497"/>
                <a:gd name="connsiteX23" fmla="*/ 195002 w 871150"/>
                <a:gd name="connsiteY23" fmla="*/ 697834 h 820497"/>
                <a:gd name="connsiteX24" fmla="*/ 80560 w 871150"/>
                <a:gd name="connsiteY24" fmla="*/ 500361 h 820497"/>
                <a:gd name="connsiteX25" fmla="*/ 37989 w 871150"/>
                <a:gd name="connsiteY25" fmla="*/ 490142 h 820497"/>
                <a:gd name="connsiteX26" fmla="*/ 32100 w 871150"/>
                <a:gd name="connsiteY26" fmla="*/ 417510 h 820497"/>
                <a:gd name="connsiteX27" fmla="*/ 37483 w 871150"/>
                <a:gd name="connsiteY27" fmla="*/ 347997 h 820497"/>
                <a:gd name="connsiteX28" fmla="*/ 83590 w 871150"/>
                <a:gd name="connsiteY28" fmla="*/ 336632 h 820497"/>
                <a:gd name="connsiteX29" fmla="*/ 197337 w 871150"/>
                <a:gd name="connsiteY29" fmla="*/ 140282 h 820497"/>
                <a:gd name="connsiteX30" fmla="*/ 181703 w 871150"/>
                <a:gd name="connsiteY30" fmla="*/ 86305 h 820497"/>
                <a:gd name="connsiteX31" fmla="*/ 298735 w 871150"/>
                <a:gd name="connsiteY31" fmla="*/ 14515 h 820497"/>
                <a:gd name="connsiteX32" fmla="*/ 0 w 871150"/>
                <a:gd name="connsiteY32" fmla="*/ 0 h 820497"/>
                <a:gd name="connsiteX33" fmla="*/ 56984 w 871150"/>
                <a:gd name="connsiteY33" fmla="*/ 24211 h 820497"/>
                <a:gd name="connsiteX34" fmla="*/ 1176 w 871150"/>
                <a:gd name="connsiteY34" fmla="*/ 1172 h 820497"/>
                <a:gd name="connsiteX35" fmla="*/ 0 w 871150"/>
                <a:gd name="connsiteY35" fmla="*/ 0 h 820497"/>
                <a:gd name="connsiteX0" fmla="*/ 451623 w 871150"/>
                <a:gd name="connsiteY0" fmla="*/ 299519 h 820497"/>
                <a:gd name="connsiteX1" fmla="*/ 337212 w 871150"/>
                <a:gd name="connsiteY1" fmla="*/ 417510 h 820497"/>
                <a:gd name="connsiteX2" fmla="*/ 451623 w 871150"/>
                <a:gd name="connsiteY2" fmla="*/ 535496 h 820497"/>
                <a:gd name="connsiteX3" fmla="*/ 566042 w 871150"/>
                <a:gd name="connsiteY3" fmla="*/ 417510 h 820497"/>
                <a:gd name="connsiteX4" fmla="*/ 451623 w 871150"/>
                <a:gd name="connsiteY4" fmla="*/ 299519 h 820497"/>
                <a:gd name="connsiteX5" fmla="*/ 298735 w 871150"/>
                <a:gd name="connsiteY5" fmla="*/ 14515 h 820497"/>
                <a:gd name="connsiteX6" fmla="*/ 338103 w 871150"/>
                <a:gd name="connsiteY6" fmla="*/ 55792 h 820497"/>
                <a:gd name="connsiteX7" fmla="*/ 566918 w 871150"/>
                <a:gd name="connsiteY7" fmla="*/ 55835 h 820497"/>
                <a:gd name="connsiteX8" fmla="*/ 605835 w 871150"/>
                <a:gd name="connsiteY8" fmla="*/ 15050 h 820497"/>
                <a:gd name="connsiteX9" fmla="*/ 722978 w 871150"/>
                <a:gd name="connsiteY9" fmla="*/ 87551 h 820497"/>
                <a:gd name="connsiteX10" fmla="*/ 708290 w 871150"/>
                <a:gd name="connsiteY10" fmla="*/ 137175 h 820497"/>
                <a:gd name="connsiteX11" fmla="*/ 822724 w 871150"/>
                <a:gd name="connsiteY11" fmla="*/ 334651 h 820497"/>
                <a:gd name="connsiteX12" fmla="*/ 865265 w 871150"/>
                <a:gd name="connsiteY12" fmla="*/ 344859 h 820497"/>
                <a:gd name="connsiteX13" fmla="*/ 871150 w 871150"/>
                <a:gd name="connsiteY13" fmla="*/ 417510 h 820497"/>
                <a:gd name="connsiteX14" fmla="*/ 865770 w 871150"/>
                <a:gd name="connsiteY14" fmla="*/ 487019 h 820497"/>
                <a:gd name="connsiteX15" fmla="*/ 819691 w 871150"/>
                <a:gd name="connsiteY15" fmla="*/ 498376 h 820497"/>
                <a:gd name="connsiteX16" fmla="*/ 705944 w 871150"/>
                <a:gd name="connsiteY16" fmla="*/ 694737 h 820497"/>
                <a:gd name="connsiteX17" fmla="*/ 721581 w 871150"/>
                <a:gd name="connsiteY17" fmla="*/ 748688 h 820497"/>
                <a:gd name="connsiteX18" fmla="*/ 604550 w 871150"/>
                <a:gd name="connsiteY18" fmla="*/ 820497 h 820497"/>
                <a:gd name="connsiteX19" fmla="*/ 565189 w 871150"/>
                <a:gd name="connsiteY19" fmla="*/ 779216 h 820497"/>
                <a:gd name="connsiteX20" fmla="*/ 336374 w 871150"/>
                <a:gd name="connsiteY20" fmla="*/ 779177 h 820497"/>
                <a:gd name="connsiteX21" fmla="*/ 297442 w 871150"/>
                <a:gd name="connsiteY21" fmla="*/ 819978 h 820497"/>
                <a:gd name="connsiteX22" fmla="*/ 180299 w 871150"/>
                <a:gd name="connsiteY22" fmla="*/ 747492 h 820497"/>
                <a:gd name="connsiteX23" fmla="*/ 195002 w 871150"/>
                <a:gd name="connsiteY23" fmla="*/ 697834 h 820497"/>
                <a:gd name="connsiteX24" fmla="*/ 80560 w 871150"/>
                <a:gd name="connsiteY24" fmla="*/ 500361 h 820497"/>
                <a:gd name="connsiteX25" fmla="*/ 37989 w 871150"/>
                <a:gd name="connsiteY25" fmla="*/ 490142 h 820497"/>
                <a:gd name="connsiteX26" fmla="*/ 32100 w 871150"/>
                <a:gd name="connsiteY26" fmla="*/ 417510 h 820497"/>
                <a:gd name="connsiteX27" fmla="*/ 37483 w 871150"/>
                <a:gd name="connsiteY27" fmla="*/ 347997 h 820497"/>
                <a:gd name="connsiteX28" fmla="*/ 83590 w 871150"/>
                <a:gd name="connsiteY28" fmla="*/ 336632 h 820497"/>
                <a:gd name="connsiteX29" fmla="*/ 197337 w 871150"/>
                <a:gd name="connsiteY29" fmla="*/ 140282 h 820497"/>
                <a:gd name="connsiteX30" fmla="*/ 181703 w 871150"/>
                <a:gd name="connsiteY30" fmla="*/ 86305 h 820497"/>
                <a:gd name="connsiteX31" fmla="*/ 298735 w 871150"/>
                <a:gd name="connsiteY31" fmla="*/ 14515 h 820497"/>
                <a:gd name="connsiteX32" fmla="*/ 0 w 871150"/>
                <a:gd name="connsiteY32" fmla="*/ 0 h 820497"/>
                <a:gd name="connsiteX33" fmla="*/ 1176 w 871150"/>
                <a:gd name="connsiteY33" fmla="*/ 1172 h 820497"/>
                <a:gd name="connsiteX34" fmla="*/ 0 w 871150"/>
                <a:gd name="connsiteY34" fmla="*/ 0 h 820497"/>
                <a:gd name="connsiteX0" fmla="*/ 419523 w 839050"/>
                <a:gd name="connsiteY0" fmla="*/ 285004 h 805982"/>
                <a:gd name="connsiteX1" fmla="*/ 305112 w 839050"/>
                <a:gd name="connsiteY1" fmla="*/ 402995 h 805982"/>
                <a:gd name="connsiteX2" fmla="*/ 419523 w 839050"/>
                <a:gd name="connsiteY2" fmla="*/ 520981 h 805982"/>
                <a:gd name="connsiteX3" fmla="*/ 533942 w 839050"/>
                <a:gd name="connsiteY3" fmla="*/ 402995 h 805982"/>
                <a:gd name="connsiteX4" fmla="*/ 419523 w 839050"/>
                <a:gd name="connsiteY4" fmla="*/ 285004 h 805982"/>
                <a:gd name="connsiteX5" fmla="*/ 266635 w 839050"/>
                <a:gd name="connsiteY5" fmla="*/ 0 h 805982"/>
                <a:gd name="connsiteX6" fmla="*/ 306003 w 839050"/>
                <a:gd name="connsiteY6" fmla="*/ 41277 h 805982"/>
                <a:gd name="connsiteX7" fmla="*/ 534818 w 839050"/>
                <a:gd name="connsiteY7" fmla="*/ 41320 h 805982"/>
                <a:gd name="connsiteX8" fmla="*/ 573735 w 839050"/>
                <a:gd name="connsiteY8" fmla="*/ 535 h 805982"/>
                <a:gd name="connsiteX9" fmla="*/ 690878 w 839050"/>
                <a:gd name="connsiteY9" fmla="*/ 73036 h 805982"/>
                <a:gd name="connsiteX10" fmla="*/ 676190 w 839050"/>
                <a:gd name="connsiteY10" fmla="*/ 122660 h 805982"/>
                <a:gd name="connsiteX11" fmla="*/ 790624 w 839050"/>
                <a:gd name="connsiteY11" fmla="*/ 320136 h 805982"/>
                <a:gd name="connsiteX12" fmla="*/ 833165 w 839050"/>
                <a:gd name="connsiteY12" fmla="*/ 330344 h 805982"/>
                <a:gd name="connsiteX13" fmla="*/ 839050 w 839050"/>
                <a:gd name="connsiteY13" fmla="*/ 402995 h 805982"/>
                <a:gd name="connsiteX14" fmla="*/ 833670 w 839050"/>
                <a:gd name="connsiteY14" fmla="*/ 472504 h 805982"/>
                <a:gd name="connsiteX15" fmla="*/ 787591 w 839050"/>
                <a:gd name="connsiteY15" fmla="*/ 483861 h 805982"/>
                <a:gd name="connsiteX16" fmla="*/ 673844 w 839050"/>
                <a:gd name="connsiteY16" fmla="*/ 680222 h 805982"/>
                <a:gd name="connsiteX17" fmla="*/ 689481 w 839050"/>
                <a:gd name="connsiteY17" fmla="*/ 734173 h 805982"/>
                <a:gd name="connsiteX18" fmla="*/ 572450 w 839050"/>
                <a:gd name="connsiteY18" fmla="*/ 805982 h 805982"/>
                <a:gd name="connsiteX19" fmla="*/ 533089 w 839050"/>
                <a:gd name="connsiteY19" fmla="*/ 764701 h 805982"/>
                <a:gd name="connsiteX20" fmla="*/ 304274 w 839050"/>
                <a:gd name="connsiteY20" fmla="*/ 764662 h 805982"/>
                <a:gd name="connsiteX21" fmla="*/ 265342 w 839050"/>
                <a:gd name="connsiteY21" fmla="*/ 805463 h 805982"/>
                <a:gd name="connsiteX22" fmla="*/ 148199 w 839050"/>
                <a:gd name="connsiteY22" fmla="*/ 732977 h 805982"/>
                <a:gd name="connsiteX23" fmla="*/ 162902 w 839050"/>
                <a:gd name="connsiteY23" fmla="*/ 683319 h 805982"/>
                <a:gd name="connsiteX24" fmla="*/ 48460 w 839050"/>
                <a:gd name="connsiteY24" fmla="*/ 485846 h 805982"/>
                <a:gd name="connsiteX25" fmla="*/ 5889 w 839050"/>
                <a:gd name="connsiteY25" fmla="*/ 475627 h 805982"/>
                <a:gd name="connsiteX26" fmla="*/ 0 w 839050"/>
                <a:gd name="connsiteY26" fmla="*/ 402995 h 805982"/>
                <a:gd name="connsiteX27" fmla="*/ 5383 w 839050"/>
                <a:gd name="connsiteY27" fmla="*/ 333482 h 805982"/>
                <a:gd name="connsiteX28" fmla="*/ 51490 w 839050"/>
                <a:gd name="connsiteY28" fmla="*/ 322117 h 805982"/>
                <a:gd name="connsiteX29" fmla="*/ 165237 w 839050"/>
                <a:gd name="connsiteY29" fmla="*/ 125767 h 805982"/>
                <a:gd name="connsiteX30" fmla="*/ 149603 w 839050"/>
                <a:gd name="connsiteY30" fmla="*/ 71790 h 805982"/>
                <a:gd name="connsiteX31" fmla="*/ 266635 w 839050"/>
                <a:gd name="connsiteY31" fmla="*/ 0 h 805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39050" h="805982">
                  <a:moveTo>
                    <a:pt x="419523" y="285004"/>
                  </a:moveTo>
                  <a:cubicBezTo>
                    <a:pt x="356336" y="285004"/>
                    <a:pt x="305112" y="337832"/>
                    <a:pt x="305112" y="402995"/>
                  </a:cubicBezTo>
                  <a:cubicBezTo>
                    <a:pt x="305112" y="468154"/>
                    <a:pt x="356336" y="520981"/>
                    <a:pt x="419523" y="520981"/>
                  </a:cubicBezTo>
                  <a:cubicBezTo>
                    <a:pt x="482718" y="520981"/>
                    <a:pt x="533942" y="468154"/>
                    <a:pt x="533942" y="402995"/>
                  </a:cubicBezTo>
                  <a:cubicBezTo>
                    <a:pt x="533942" y="337832"/>
                    <a:pt x="482718" y="285004"/>
                    <a:pt x="419523" y="285004"/>
                  </a:cubicBezTo>
                  <a:close/>
                  <a:moveTo>
                    <a:pt x="266635" y="0"/>
                  </a:moveTo>
                  <a:lnTo>
                    <a:pt x="306003" y="41277"/>
                  </a:lnTo>
                  <a:cubicBezTo>
                    <a:pt x="368222" y="106529"/>
                    <a:pt x="472584" y="106552"/>
                    <a:pt x="534818" y="41320"/>
                  </a:cubicBezTo>
                  <a:lnTo>
                    <a:pt x="573735" y="535"/>
                  </a:lnTo>
                  <a:cubicBezTo>
                    <a:pt x="616719" y="18058"/>
                    <a:pt x="656222" y="42697"/>
                    <a:pt x="690878" y="73036"/>
                  </a:cubicBezTo>
                  <a:lnTo>
                    <a:pt x="676190" y="122660"/>
                  </a:lnTo>
                  <a:cubicBezTo>
                    <a:pt x="650626" y="208996"/>
                    <a:pt x="702819" y="299062"/>
                    <a:pt x="790624" y="320136"/>
                  </a:cubicBezTo>
                  <a:lnTo>
                    <a:pt x="833165" y="330344"/>
                  </a:lnTo>
                  <a:cubicBezTo>
                    <a:pt x="837040" y="353967"/>
                    <a:pt x="839050" y="378241"/>
                    <a:pt x="839050" y="402995"/>
                  </a:cubicBezTo>
                  <a:cubicBezTo>
                    <a:pt x="839050" y="426653"/>
                    <a:pt x="837213" y="449876"/>
                    <a:pt x="833670" y="472504"/>
                  </a:cubicBezTo>
                  <a:lnTo>
                    <a:pt x="787591" y="483861"/>
                  </a:lnTo>
                  <a:cubicBezTo>
                    <a:pt x="700658" y="505304"/>
                    <a:pt x="649005" y="594459"/>
                    <a:pt x="673844" y="680222"/>
                  </a:cubicBezTo>
                  <a:lnTo>
                    <a:pt x="689481" y="734173"/>
                  </a:lnTo>
                  <a:cubicBezTo>
                    <a:pt x="654806" y="764251"/>
                    <a:pt x="615345" y="788651"/>
                    <a:pt x="572450" y="805982"/>
                  </a:cubicBezTo>
                  <a:lnTo>
                    <a:pt x="533089" y="764701"/>
                  </a:lnTo>
                  <a:cubicBezTo>
                    <a:pt x="470870" y="699453"/>
                    <a:pt x="366509" y="699438"/>
                    <a:pt x="304274" y="764662"/>
                  </a:cubicBezTo>
                  <a:lnTo>
                    <a:pt x="265342" y="805463"/>
                  </a:lnTo>
                  <a:cubicBezTo>
                    <a:pt x="222358" y="787943"/>
                    <a:pt x="182862" y="763308"/>
                    <a:pt x="148199" y="732977"/>
                  </a:cubicBezTo>
                  <a:lnTo>
                    <a:pt x="162902" y="683319"/>
                  </a:lnTo>
                  <a:cubicBezTo>
                    <a:pt x="188466" y="596990"/>
                    <a:pt x="136266" y="506920"/>
                    <a:pt x="48460" y="485846"/>
                  </a:cubicBezTo>
                  <a:lnTo>
                    <a:pt x="5889" y="475627"/>
                  </a:lnTo>
                  <a:cubicBezTo>
                    <a:pt x="2014" y="452015"/>
                    <a:pt x="0" y="427749"/>
                    <a:pt x="0" y="402995"/>
                  </a:cubicBezTo>
                  <a:cubicBezTo>
                    <a:pt x="0" y="379333"/>
                    <a:pt x="1841" y="356113"/>
                    <a:pt x="5383" y="333482"/>
                  </a:cubicBezTo>
                  <a:lnTo>
                    <a:pt x="51490" y="322117"/>
                  </a:lnTo>
                  <a:cubicBezTo>
                    <a:pt x="138435" y="300674"/>
                    <a:pt x="190083" y="211523"/>
                    <a:pt x="165237" y="125767"/>
                  </a:cubicBezTo>
                  <a:lnTo>
                    <a:pt x="149603" y="71790"/>
                  </a:lnTo>
                  <a:cubicBezTo>
                    <a:pt x="184275" y="41712"/>
                    <a:pt x="223740" y="17319"/>
                    <a:pt x="266635" y="0"/>
                  </a:cubicBezTo>
                  <a:close/>
                </a:path>
              </a:pathLst>
            </a:custGeom>
            <a:gradFill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</a:gradFill>
            <a:effectLst/>
          </p:spPr>
          <p:txBody>
            <a:bodyPr wrap="square" lIns="0" tIns="0" rIns="0" bIns="0" anchor="t" anchorCtr="0"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682152F-61E4-16D1-F2EB-F9642D33FB5C}"/>
              </a:ext>
            </a:extLst>
          </p:cNvPr>
          <p:cNvGrpSpPr/>
          <p:nvPr/>
        </p:nvGrpSpPr>
        <p:grpSpPr>
          <a:xfrm>
            <a:off x="6174866" y="4425492"/>
            <a:ext cx="3736222" cy="605892"/>
            <a:chOff x="6174866" y="4329795"/>
            <a:chExt cx="3736222" cy="60589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59B73D-3B15-3DF4-AA6D-E22FE200BA81}"/>
                </a:ext>
              </a:extLst>
            </p:cNvPr>
            <p:cNvSpPr txBox="1"/>
            <p:nvPr/>
          </p:nvSpPr>
          <p:spPr>
            <a:xfrm>
              <a:off x="6174866" y="4329795"/>
              <a:ext cx="3736222" cy="605892"/>
            </a:xfrm>
            <a:prstGeom prst="roundRect">
              <a:avLst>
                <a:gd name="adj" fmla="val 50000"/>
              </a:avLst>
            </a:prstGeom>
            <a:solidFill>
              <a:srgbClr val="F4F3F5"/>
            </a:solidFill>
            <a:ln w="38100">
              <a:noFill/>
            </a:ln>
            <a:effectLst>
              <a:outerShdw blurRad="101600" dist="76200" dir="2700000" algn="tl" rotWithShape="0">
                <a:srgbClr val="562920">
                  <a:alpha val="14902"/>
                </a:srgbClr>
              </a:outerShdw>
            </a:effectLst>
          </p:spPr>
          <p:txBody>
            <a:bodyPr wrap="square" lIns="640080" tIns="0" rIns="0" bIns="0" anchor="ctr" anchorCtr="0">
              <a:noAutofit/>
            </a:bodyPr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-75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Deployment</a:t>
              </a:r>
            </a:p>
          </p:txBody>
        </p:sp>
        <p:sp>
          <p:nvSpPr>
            <p:cNvPr id="19" name="Graphic 49">
              <a:extLst>
                <a:ext uri="{FF2B5EF4-FFF2-40B4-BE49-F238E27FC236}">
                  <a16:creationId xmlns:a16="http://schemas.microsoft.com/office/drawing/2014/main" id="{5070F345-3358-1021-25CD-AB2DAB706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439247" y="4455413"/>
              <a:ext cx="354657" cy="354657"/>
            </a:xfrm>
            <a:custGeom>
              <a:avLst/>
              <a:gdLst>
                <a:gd name="connsiteX0" fmla="*/ 21431 w 171450"/>
                <a:gd name="connsiteY0" fmla="*/ 0 h 171450"/>
                <a:gd name="connsiteX1" fmla="*/ 0 w 171450"/>
                <a:gd name="connsiteY1" fmla="*/ 21431 h 171450"/>
                <a:gd name="connsiteX2" fmla="*/ 0 w 171450"/>
                <a:gd name="connsiteY2" fmla="*/ 150019 h 171450"/>
                <a:gd name="connsiteX3" fmla="*/ 21431 w 171450"/>
                <a:gd name="connsiteY3" fmla="*/ 171450 h 171450"/>
                <a:gd name="connsiteX4" fmla="*/ 150019 w 171450"/>
                <a:gd name="connsiteY4" fmla="*/ 171450 h 171450"/>
                <a:gd name="connsiteX5" fmla="*/ 171450 w 171450"/>
                <a:gd name="connsiteY5" fmla="*/ 150019 h 171450"/>
                <a:gd name="connsiteX6" fmla="*/ 171450 w 171450"/>
                <a:gd name="connsiteY6" fmla="*/ 21431 h 171450"/>
                <a:gd name="connsiteX7" fmla="*/ 150019 w 171450"/>
                <a:gd name="connsiteY7" fmla="*/ 0 h 171450"/>
                <a:gd name="connsiteX8" fmla="*/ 21431 w 171450"/>
                <a:gd name="connsiteY8" fmla="*/ 0 h 171450"/>
                <a:gd name="connsiteX9" fmla="*/ 28575 w 171450"/>
                <a:gd name="connsiteY9" fmla="*/ 35719 h 171450"/>
                <a:gd name="connsiteX10" fmla="*/ 35719 w 171450"/>
                <a:gd name="connsiteY10" fmla="*/ 28575 h 171450"/>
                <a:gd name="connsiteX11" fmla="*/ 59531 w 171450"/>
                <a:gd name="connsiteY11" fmla="*/ 28575 h 171450"/>
                <a:gd name="connsiteX12" fmla="*/ 66675 w 171450"/>
                <a:gd name="connsiteY12" fmla="*/ 35719 h 171450"/>
                <a:gd name="connsiteX13" fmla="*/ 59531 w 171450"/>
                <a:gd name="connsiteY13" fmla="*/ 42863 h 171450"/>
                <a:gd name="connsiteX14" fmla="*/ 52959 w 171450"/>
                <a:gd name="connsiteY14" fmla="*/ 42863 h 171450"/>
                <a:gd name="connsiteX15" fmla="*/ 69342 w 171450"/>
                <a:gd name="connsiteY15" fmla="*/ 59246 h 171450"/>
                <a:gd name="connsiteX16" fmla="*/ 69698 w 171450"/>
                <a:gd name="connsiteY16" fmla="*/ 69342 h 171450"/>
                <a:gd name="connsiteX17" fmla="*/ 59602 w 171450"/>
                <a:gd name="connsiteY17" fmla="*/ 69698 h 171450"/>
                <a:gd name="connsiteX18" fmla="*/ 59246 w 171450"/>
                <a:gd name="connsiteY18" fmla="*/ 69342 h 171450"/>
                <a:gd name="connsiteX19" fmla="*/ 42863 w 171450"/>
                <a:gd name="connsiteY19" fmla="*/ 52959 h 171450"/>
                <a:gd name="connsiteX20" fmla="*/ 42863 w 171450"/>
                <a:gd name="connsiteY20" fmla="*/ 59541 h 171450"/>
                <a:gd name="connsiteX21" fmla="*/ 35719 w 171450"/>
                <a:gd name="connsiteY21" fmla="*/ 66685 h 171450"/>
                <a:gd name="connsiteX22" fmla="*/ 28575 w 171450"/>
                <a:gd name="connsiteY22" fmla="*/ 59541 h 171450"/>
                <a:gd name="connsiteX23" fmla="*/ 28575 w 171450"/>
                <a:gd name="connsiteY23" fmla="*/ 35719 h 171450"/>
                <a:gd name="connsiteX24" fmla="*/ 140780 w 171450"/>
                <a:gd name="connsiteY24" fmla="*/ 140789 h 171450"/>
                <a:gd name="connsiteX25" fmla="*/ 135731 w 171450"/>
                <a:gd name="connsiteY25" fmla="*/ 142885 h 171450"/>
                <a:gd name="connsiteX26" fmla="*/ 111919 w 171450"/>
                <a:gd name="connsiteY26" fmla="*/ 142885 h 171450"/>
                <a:gd name="connsiteX27" fmla="*/ 104775 w 171450"/>
                <a:gd name="connsiteY27" fmla="*/ 135741 h 171450"/>
                <a:gd name="connsiteX28" fmla="*/ 111919 w 171450"/>
                <a:gd name="connsiteY28" fmla="*/ 128597 h 171450"/>
                <a:gd name="connsiteX29" fmla="*/ 118491 w 171450"/>
                <a:gd name="connsiteY29" fmla="*/ 128597 h 171450"/>
                <a:gd name="connsiteX30" fmla="*/ 102108 w 171450"/>
                <a:gd name="connsiteY30" fmla="*/ 112214 h 171450"/>
                <a:gd name="connsiteX31" fmla="*/ 102278 w 171450"/>
                <a:gd name="connsiteY31" fmla="*/ 102113 h 171450"/>
                <a:gd name="connsiteX32" fmla="*/ 112205 w 171450"/>
                <a:gd name="connsiteY32" fmla="*/ 102108 h 171450"/>
                <a:gd name="connsiteX33" fmla="*/ 128588 w 171450"/>
                <a:gd name="connsiteY33" fmla="*/ 118491 h 171450"/>
                <a:gd name="connsiteX34" fmla="*/ 128588 w 171450"/>
                <a:gd name="connsiteY34" fmla="*/ 111919 h 171450"/>
                <a:gd name="connsiteX35" fmla="*/ 135731 w 171450"/>
                <a:gd name="connsiteY35" fmla="*/ 104775 h 171450"/>
                <a:gd name="connsiteX36" fmla="*/ 142875 w 171450"/>
                <a:gd name="connsiteY36" fmla="*/ 111919 h 171450"/>
                <a:gd name="connsiteX37" fmla="*/ 142875 w 171450"/>
                <a:gd name="connsiteY37" fmla="*/ 135741 h 171450"/>
                <a:gd name="connsiteX38" fmla="*/ 140780 w 171450"/>
                <a:gd name="connsiteY38" fmla="*/ 140789 h 171450"/>
                <a:gd name="connsiteX39" fmla="*/ 142875 w 171450"/>
                <a:gd name="connsiteY39" fmla="*/ 35728 h 171450"/>
                <a:gd name="connsiteX40" fmla="*/ 142875 w 171450"/>
                <a:gd name="connsiteY40" fmla="*/ 59541 h 171450"/>
                <a:gd name="connsiteX41" fmla="*/ 135731 w 171450"/>
                <a:gd name="connsiteY41" fmla="*/ 66685 h 171450"/>
                <a:gd name="connsiteX42" fmla="*/ 128588 w 171450"/>
                <a:gd name="connsiteY42" fmla="*/ 59541 h 171450"/>
                <a:gd name="connsiteX43" fmla="*/ 128588 w 171450"/>
                <a:gd name="connsiteY43" fmla="*/ 52969 h 171450"/>
                <a:gd name="connsiteX44" fmla="*/ 112205 w 171450"/>
                <a:gd name="connsiteY44" fmla="*/ 69352 h 171450"/>
                <a:gd name="connsiteX45" fmla="*/ 102103 w 171450"/>
                <a:gd name="connsiteY45" fmla="*/ 69522 h 171450"/>
                <a:gd name="connsiteX46" fmla="*/ 101933 w 171450"/>
                <a:gd name="connsiteY46" fmla="*/ 59421 h 171450"/>
                <a:gd name="connsiteX47" fmla="*/ 102108 w 171450"/>
                <a:gd name="connsiteY47" fmla="*/ 59246 h 171450"/>
                <a:gd name="connsiteX48" fmla="*/ 118491 w 171450"/>
                <a:gd name="connsiteY48" fmla="*/ 42863 h 171450"/>
                <a:gd name="connsiteX49" fmla="*/ 111919 w 171450"/>
                <a:gd name="connsiteY49" fmla="*/ 42863 h 171450"/>
                <a:gd name="connsiteX50" fmla="*/ 104775 w 171450"/>
                <a:gd name="connsiteY50" fmla="*/ 35719 h 171450"/>
                <a:gd name="connsiteX51" fmla="*/ 111919 w 171450"/>
                <a:gd name="connsiteY51" fmla="*/ 28575 h 171450"/>
                <a:gd name="connsiteX52" fmla="*/ 135731 w 171450"/>
                <a:gd name="connsiteY52" fmla="*/ 28575 h 171450"/>
                <a:gd name="connsiteX53" fmla="*/ 142875 w 171450"/>
                <a:gd name="connsiteY53" fmla="*/ 35719 h 171450"/>
                <a:gd name="connsiteX54" fmla="*/ 30670 w 171450"/>
                <a:gd name="connsiteY54" fmla="*/ 140780 h 171450"/>
                <a:gd name="connsiteX55" fmla="*/ 28575 w 171450"/>
                <a:gd name="connsiteY55" fmla="*/ 135731 h 171450"/>
                <a:gd name="connsiteX56" fmla="*/ 28575 w 171450"/>
                <a:gd name="connsiteY56" fmla="*/ 111919 h 171450"/>
                <a:gd name="connsiteX57" fmla="*/ 35719 w 171450"/>
                <a:gd name="connsiteY57" fmla="*/ 104775 h 171450"/>
                <a:gd name="connsiteX58" fmla="*/ 42863 w 171450"/>
                <a:gd name="connsiteY58" fmla="*/ 111919 h 171450"/>
                <a:gd name="connsiteX59" fmla="*/ 42863 w 171450"/>
                <a:gd name="connsiteY59" fmla="*/ 118481 h 171450"/>
                <a:gd name="connsiteX60" fmla="*/ 59246 w 171450"/>
                <a:gd name="connsiteY60" fmla="*/ 102098 h 171450"/>
                <a:gd name="connsiteX61" fmla="*/ 69342 w 171450"/>
                <a:gd name="connsiteY61" fmla="*/ 102455 h 171450"/>
                <a:gd name="connsiteX62" fmla="*/ 69342 w 171450"/>
                <a:gd name="connsiteY62" fmla="*/ 112195 h 171450"/>
                <a:gd name="connsiteX63" fmla="*/ 52959 w 171450"/>
                <a:gd name="connsiteY63" fmla="*/ 128588 h 171450"/>
                <a:gd name="connsiteX64" fmla="*/ 59541 w 171450"/>
                <a:gd name="connsiteY64" fmla="*/ 128588 h 171450"/>
                <a:gd name="connsiteX65" fmla="*/ 66685 w 171450"/>
                <a:gd name="connsiteY65" fmla="*/ 135731 h 171450"/>
                <a:gd name="connsiteX66" fmla="*/ 59541 w 171450"/>
                <a:gd name="connsiteY66" fmla="*/ 142875 h 171450"/>
                <a:gd name="connsiteX67" fmla="*/ 35719 w 171450"/>
                <a:gd name="connsiteY67" fmla="*/ 142875 h 171450"/>
                <a:gd name="connsiteX68" fmla="*/ 30670 w 171450"/>
                <a:gd name="connsiteY68" fmla="*/ 14078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71450" h="171450">
                  <a:moveTo>
                    <a:pt x="21431" y="0"/>
                  </a:moveTo>
                  <a:cubicBezTo>
                    <a:pt x="9595" y="0"/>
                    <a:pt x="0" y="9595"/>
                    <a:pt x="0" y="21431"/>
                  </a:cubicBezTo>
                  <a:lnTo>
                    <a:pt x="0" y="150019"/>
                  </a:lnTo>
                  <a:cubicBezTo>
                    <a:pt x="0" y="161855"/>
                    <a:pt x="9595" y="171450"/>
                    <a:pt x="21431" y="171450"/>
                  </a:cubicBezTo>
                  <a:lnTo>
                    <a:pt x="150019" y="171450"/>
                  </a:lnTo>
                  <a:cubicBezTo>
                    <a:pt x="161855" y="171450"/>
                    <a:pt x="171450" y="161855"/>
                    <a:pt x="171450" y="150019"/>
                  </a:cubicBezTo>
                  <a:lnTo>
                    <a:pt x="171450" y="21431"/>
                  </a:lnTo>
                  <a:cubicBezTo>
                    <a:pt x="171450" y="9595"/>
                    <a:pt x="161855" y="0"/>
                    <a:pt x="150019" y="0"/>
                  </a:cubicBezTo>
                  <a:lnTo>
                    <a:pt x="21431" y="0"/>
                  </a:lnTo>
                  <a:close/>
                  <a:moveTo>
                    <a:pt x="28575" y="35719"/>
                  </a:moveTo>
                  <a:cubicBezTo>
                    <a:pt x="28575" y="31773"/>
                    <a:pt x="31773" y="28575"/>
                    <a:pt x="35719" y="28575"/>
                  </a:cubicBezTo>
                  <a:lnTo>
                    <a:pt x="59531" y="28575"/>
                  </a:lnTo>
                  <a:cubicBezTo>
                    <a:pt x="63477" y="28575"/>
                    <a:pt x="66675" y="31773"/>
                    <a:pt x="66675" y="35719"/>
                  </a:cubicBezTo>
                  <a:cubicBezTo>
                    <a:pt x="66675" y="39664"/>
                    <a:pt x="63477" y="42863"/>
                    <a:pt x="59531" y="42863"/>
                  </a:cubicBezTo>
                  <a:lnTo>
                    <a:pt x="52959" y="42863"/>
                  </a:lnTo>
                  <a:lnTo>
                    <a:pt x="69342" y="59246"/>
                  </a:lnTo>
                  <a:cubicBezTo>
                    <a:pt x="72228" y="61935"/>
                    <a:pt x="72388" y="66456"/>
                    <a:pt x="69698" y="69342"/>
                  </a:cubicBezTo>
                  <a:cubicBezTo>
                    <a:pt x="67008" y="72228"/>
                    <a:pt x="62488" y="72388"/>
                    <a:pt x="59602" y="69698"/>
                  </a:cubicBezTo>
                  <a:cubicBezTo>
                    <a:pt x="59479" y="69584"/>
                    <a:pt x="59360" y="69465"/>
                    <a:pt x="59246" y="69342"/>
                  </a:cubicBezTo>
                  <a:lnTo>
                    <a:pt x="42863" y="52959"/>
                  </a:lnTo>
                  <a:lnTo>
                    <a:pt x="42863" y="59541"/>
                  </a:lnTo>
                  <a:cubicBezTo>
                    <a:pt x="42863" y="63486"/>
                    <a:pt x="39664" y="66685"/>
                    <a:pt x="35719" y="66685"/>
                  </a:cubicBezTo>
                  <a:cubicBezTo>
                    <a:pt x="31773" y="66685"/>
                    <a:pt x="28575" y="63486"/>
                    <a:pt x="28575" y="59541"/>
                  </a:cubicBezTo>
                  <a:lnTo>
                    <a:pt x="28575" y="35719"/>
                  </a:lnTo>
                  <a:close/>
                  <a:moveTo>
                    <a:pt x="140780" y="140789"/>
                  </a:moveTo>
                  <a:cubicBezTo>
                    <a:pt x="139441" y="142129"/>
                    <a:pt x="137625" y="142883"/>
                    <a:pt x="135731" y="142885"/>
                  </a:cubicBezTo>
                  <a:lnTo>
                    <a:pt x="111919" y="142885"/>
                  </a:lnTo>
                  <a:cubicBezTo>
                    <a:pt x="107974" y="142885"/>
                    <a:pt x="104775" y="139686"/>
                    <a:pt x="104775" y="135741"/>
                  </a:cubicBezTo>
                  <a:cubicBezTo>
                    <a:pt x="104775" y="131796"/>
                    <a:pt x="107974" y="128597"/>
                    <a:pt x="111919" y="128597"/>
                  </a:cubicBezTo>
                  <a:lnTo>
                    <a:pt x="118491" y="128597"/>
                  </a:lnTo>
                  <a:lnTo>
                    <a:pt x="102108" y="112214"/>
                  </a:lnTo>
                  <a:cubicBezTo>
                    <a:pt x="99366" y="109377"/>
                    <a:pt x="99442" y="104855"/>
                    <a:pt x="102278" y="102113"/>
                  </a:cubicBezTo>
                  <a:cubicBezTo>
                    <a:pt x="105046" y="99437"/>
                    <a:pt x="109435" y="99435"/>
                    <a:pt x="112205" y="102108"/>
                  </a:cubicBezTo>
                  <a:lnTo>
                    <a:pt x="128588" y="118491"/>
                  </a:lnTo>
                  <a:lnTo>
                    <a:pt x="128588" y="111919"/>
                  </a:lnTo>
                  <a:cubicBezTo>
                    <a:pt x="128588" y="107974"/>
                    <a:pt x="131786" y="104775"/>
                    <a:pt x="135731" y="104775"/>
                  </a:cubicBezTo>
                  <a:cubicBezTo>
                    <a:pt x="139677" y="104775"/>
                    <a:pt x="142875" y="107974"/>
                    <a:pt x="142875" y="111919"/>
                  </a:cubicBezTo>
                  <a:lnTo>
                    <a:pt x="142875" y="135741"/>
                  </a:lnTo>
                  <a:cubicBezTo>
                    <a:pt x="142873" y="137634"/>
                    <a:pt x="142120" y="139451"/>
                    <a:pt x="140780" y="140789"/>
                  </a:cubicBezTo>
                  <a:close/>
                  <a:moveTo>
                    <a:pt x="142875" y="35728"/>
                  </a:moveTo>
                  <a:lnTo>
                    <a:pt x="142875" y="59541"/>
                  </a:lnTo>
                  <a:cubicBezTo>
                    <a:pt x="142875" y="63486"/>
                    <a:pt x="139677" y="66685"/>
                    <a:pt x="135731" y="66685"/>
                  </a:cubicBezTo>
                  <a:cubicBezTo>
                    <a:pt x="131786" y="66685"/>
                    <a:pt x="128588" y="63486"/>
                    <a:pt x="128588" y="59541"/>
                  </a:cubicBezTo>
                  <a:lnTo>
                    <a:pt x="128588" y="52969"/>
                  </a:lnTo>
                  <a:lnTo>
                    <a:pt x="112205" y="69352"/>
                  </a:lnTo>
                  <a:cubicBezTo>
                    <a:pt x="109462" y="72188"/>
                    <a:pt x="104940" y="72264"/>
                    <a:pt x="102103" y="69522"/>
                  </a:cubicBezTo>
                  <a:cubicBezTo>
                    <a:pt x="99267" y="66780"/>
                    <a:pt x="99190" y="62257"/>
                    <a:pt x="101933" y="59421"/>
                  </a:cubicBezTo>
                  <a:cubicBezTo>
                    <a:pt x="101990" y="59361"/>
                    <a:pt x="102048" y="59303"/>
                    <a:pt x="102108" y="59246"/>
                  </a:cubicBezTo>
                  <a:lnTo>
                    <a:pt x="118491" y="42863"/>
                  </a:lnTo>
                  <a:lnTo>
                    <a:pt x="111919" y="42863"/>
                  </a:lnTo>
                  <a:cubicBezTo>
                    <a:pt x="107974" y="42863"/>
                    <a:pt x="104775" y="39664"/>
                    <a:pt x="104775" y="35719"/>
                  </a:cubicBezTo>
                  <a:cubicBezTo>
                    <a:pt x="104775" y="31773"/>
                    <a:pt x="107974" y="28575"/>
                    <a:pt x="111919" y="28575"/>
                  </a:cubicBezTo>
                  <a:lnTo>
                    <a:pt x="135731" y="28575"/>
                  </a:lnTo>
                  <a:cubicBezTo>
                    <a:pt x="139677" y="28575"/>
                    <a:pt x="142875" y="31773"/>
                    <a:pt x="142875" y="35719"/>
                  </a:cubicBezTo>
                  <a:close/>
                  <a:moveTo>
                    <a:pt x="30670" y="140780"/>
                  </a:moveTo>
                  <a:cubicBezTo>
                    <a:pt x="29330" y="139441"/>
                    <a:pt x="28577" y="137625"/>
                    <a:pt x="28575" y="135731"/>
                  </a:cubicBezTo>
                  <a:lnTo>
                    <a:pt x="28575" y="111919"/>
                  </a:lnTo>
                  <a:cubicBezTo>
                    <a:pt x="28575" y="107974"/>
                    <a:pt x="31773" y="104775"/>
                    <a:pt x="35719" y="104775"/>
                  </a:cubicBezTo>
                  <a:cubicBezTo>
                    <a:pt x="39664" y="104775"/>
                    <a:pt x="42863" y="107974"/>
                    <a:pt x="42863" y="111919"/>
                  </a:cubicBezTo>
                  <a:lnTo>
                    <a:pt x="42863" y="118481"/>
                  </a:lnTo>
                  <a:lnTo>
                    <a:pt x="59246" y="102098"/>
                  </a:lnTo>
                  <a:cubicBezTo>
                    <a:pt x="62132" y="99409"/>
                    <a:pt x="66652" y="99569"/>
                    <a:pt x="69342" y="102455"/>
                  </a:cubicBezTo>
                  <a:cubicBezTo>
                    <a:pt x="71899" y="105198"/>
                    <a:pt x="71899" y="109452"/>
                    <a:pt x="69342" y="112195"/>
                  </a:cubicBezTo>
                  <a:lnTo>
                    <a:pt x="52959" y="128588"/>
                  </a:lnTo>
                  <a:lnTo>
                    <a:pt x="59541" y="128588"/>
                  </a:lnTo>
                  <a:cubicBezTo>
                    <a:pt x="63486" y="128588"/>
                    <a:pt x="66685" y="131786"/>
                    <a:pt x="66685" y="135731"/>
                  </a:cubicBezTo>
                  <a:cubicBezTo>
                    <a:pt x="66685" y="139677"/>
                    <a:pt x="63486" y="142875"/>
                    <a:pt x="59541" y="142875"/>
                  </a:cubicBezTo>
                  <a:lnTo>
                    <a:pt x="35719" y="142875"/>
                  </a:lnTo>
                  <a:cubicBezTo>
                    <a:pt x="33825" y="142873"/>
                    <a:pt x="32009" y="142120"/>
                    <a:pt x="30670" y="140780"/>
                  </a:cubicBezTo>
                  <a:close/>
                </a:path>
              </a:pathLst>
            </a:custGeom>
            <a:gradFill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</a:gradFill>
            <a:effectLst/>
          </p:spPr>
          <p:txBody>
            <a:bodyPr wrap="square" lIns="0" tIns="0" rIns="0" bIns="0" anchor="t" anchorCtr="0"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FE7DC6D-80C1-3DC8-ABC2-6EC04EFE19E0}"/>
              </a:ext>
            </a:extLst>
          </p:cNvPr>
          <p:cNvGrpSpPr/>
          <p:nvPr/>
        </p:nvGrpSpPr>
        <p:grpSpPr>
          <a:xfrm>
            <a:off x="6174865" y="3567275"/>
            <a:ext cx="3736223" cy="605892"/>
            <a:chOff x="6174865" y="3514110"/>
            <a:chExt cx="3736223" cy="60589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77FD56-6274-FE6B-3884-7C6F6D5C9386}"/>
                </a:ext>
              </a:extLst>
            </p:cNvPr>
            <p:cNvSpPr txBox="1"/>
            <p:nvPr/>
          </p:nvSpPr>
          <p:spPr>
            <a:xfrm>
              <a:off x="6174865" y="3514110"/>
              <a:ext cx="3736223" cy="605892"/>
            </a:xfrm>
            <a:prstGeom prst="roundRect">
              <a:avLst>
                <a:gd name="adj" fmla="val 50000"/>
              </a:avLst>
            </a:prstGeom>
            <a:solidFill>
              <a:srgbClr val="F4F3F5"/>
            </a:solidFill>
            <a:ln w="38100">
              <a:noFill/>
            </a:ln>
            <a:effectLst>
              <a:outerShdw blurRad="101600" dist="76200" dir="2700000" algn="tl" rotWithShape="0">
                <a:srgbClr val="562920">
                  <a:alpha val="14902"/>
                </a:srgbClr>
              </a:outerShdw>
            </a:effectLst>
          </p:spPr>
          <p:txBody>
            <a:bodyPr wrap="square" lIns="640080" tIns="0" rIns="0" bIns="0" anchor="ctr" anchorCtr="0">
              <a:noAutofit/>
            </a:bodyPr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-75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Developer Dashboard</a:t>
              </a:r>
            </a:p>
          </p:txBody>
        </p:sp>
        <p:sp>
          <p:nvSpPr>
            <p:cNvPr id="22" name="Graphic 42" descr="Gradient icon of a dashboard">
              <a:extLst>
                <a:ext uri="{FF2B5EF4-FFF2-40B4-BE49-F238E27FC236}">
                  <a16:creationId xmlns:a16="http://schemas.microsoft.com/office/drawing/2014/main" id="{AA3C1DF3-E432-7C8B-105A-E187A8F4EF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52109" y="3661629"/>
              <a:ext cx="327931" cy="310854"/>
            </a:xfrm>
            <a:custGeom>
              <a:avLst/>
              <a:gdLst>
                <a:gd name="connsiteX0" fmla="*/ 73113 w 404931"/>
                <a:gd name="connsiteY0" fmla="*/ 0 h 404931"/>
                <a:gd name="connsiteX1" fmla="*/ 0 w 404931"/>
                <a:gd name="connsiteY1" fmla="*/ 73113 h 404931"/>
                <a:gd name="connsiteX2" fmla="*/ 0 w 404931"/>
                <a:gd name="connsiteY2" fmla="*/ 331818 h 404931"/>
                <a:gd name="connsiteX3" fmla="*/ 73113 w 404931"/>
                <a:gd name="connsiteY3" fmla="*/ 404931 h 404931"/>
                <a:gd name="connsiteX4" fmla="*/ 331818 w 404931"/>
                <a:gd name="connsiteY4" fmla="*/ 404931 h 404931"/>
                <a:gd name="connsiteX5" fmla="*/ 404931 w 404931"/>
                <a:gd name="connsiteY5" fmla="*/ 331818 h 404931"/>
                <a:gd name="connsiteX6" fmla="*/ 404931 w 404931"/>
                <a:gd name="connsiteY6" fmla="*/ 73113 h 404931"/>
                <a:gd name="connsiteX7" fmla="*/ 331818 w 404931"/>
                <a:gd name="connsiteY7" fmla="*/ 0 h 404931"/>
                <a:gd name="connsiteX8" fmla="*/ 73113 w 404931"/>
                <a:gd name="connsiteY8" fmla="*/ 0 h 404931"/>
                <a:gd name="connsiteX9" fmla="*/ 33744 w 404931"/>
                <a:gd name="connsiteY9" fmla="*/ 112481 h 404931"/>
                <a:gd name="connsiteX10" fmla="*/ 371187 w 404931"/>
                <a:gd name="connsiteY10" fmla="*/ 112481 h 404931"/>
                <a:gd name="connsiteX11" fmla="*/ 371187 w 404931"/>
                <a:gd name="connsiteY11" fmla="*/ 331818 h 404931"/>
                <a:gd name="connsiteX12" fmla="*/ 331818 w 404931"/>
                <a:gd name="connsiteY12" fmla="*/ 371187 h 404931"/>
                <a:gd name="connsiteX13" fmla="*/ 73113 w 404931"/>
                <a:gd name="connsiteY13" fmla="*/ 371187 h 404931"/>
                <a:gd name="connsiteX14" fmla="*/ 33744 w 404931"/>
                <a:gd name="connsiteY14" fmla="*/ 331818 h 404931"/>
                <a:gd name="connsiteX15" fmla="*/ 33744 w 404931"/>
                <a:gd name="connsiteY15" fmla="*/ 112481 h 404931"/>
                <a:gd name="connsiteX16" fmla="*/ 67489 w 404931"/>
                <a:gd name="connsiteY16" fmla="*/ 165347 h 404931"/>
                <a:gd name="connsiteX17" fmla="*/ 86610 w 404931"/>
                <a:gd name="connsiteY17" fmla="*/ 146225 h 404931"/>
                <a:gd name="connsiteX18" fmla="*/ 160848 w 404931"/>
                <a:gd name="connsiteY18" fmla="*/ 146225 h 404931"/>
                <a:gd name="connsiteX19" fmla="*/ 179969 w 404931"/>
                <a:gd name="connsiteY19" fmla="*/ 165347 h 404931"/>
                <a:gd name="connsiteX20" fmla="*/ 179969 w 404931"/>
                <a:gd name="connsiteY20" fmla="*/ 318321 h 404931"/>
                <a:gd name="connsiteX21" fmla="*/ 160848 w 404931"/>
                <a:gd name="connsiteY21" fmla="*/ 337443 h 404931"/>
                <a:gd name="connsiteX22" fmla="*/ 86610 w 404931"/>
                <a:gd name="connsiteY22" fmla="*/ 337443 h 404931"/>
                <a:gd name="connsiteX23" fmla="*/ 67489 w 404931"/>
                <a:gd name="connsiteY23" fmla="*/ 318321 h 404931"/>
                <a:gd name="connsiteX24" fmla="*/ 67489 w 404931"/>
                <a:gd name="connsiteY24" fmla="*/ 165347 h 404931"/>
                <a:gd name="connsiteX25" fmla="*/ 101233 w 404931"/>
                <a:gd name="connsiteY25" fmla="*/ 179969 h 404931"/>
                <a:gd name="connsiteX26" fmla="*/ 101233 w 404931"/>
                <a:gd name="connsiteY26" fmla="*/ 303698 h 404931"/>
                <a:gd name="connsiteX27" fmla="*/ 146225 w 404931"/>
                <a:gd name="connsiteY27" fmla="*/ 303698 h 404931"/>
                <a:gd name="connsiteX28" fmla="*/ 146225 w 404931"/>
                <a:gd name="connsiteY28" fmla="*/ 179969 h 404931"/>
                <a:gd name="connsiteX29" fmla="*/ 101233 w 404931"/>
                <a:gd name="connsiteY29" fmla="*/ 179969 h 404931"/>
                <a:gd name="connsiteX30" fmla="*/ 219338 w 404931"/>
                <a:gd name="connsiteY30" fmla="*/ 146225 h 404931"/>
                <a:gd name="connsiteX31" fmla="*/ 320570 w 404931"/>
                <a:gd name="connsiteY31" fmla="*/ 146225 h 404931"/>
                <a:gd name="connsiteX32" fmla="*/ 337443 w 404931"/>
                <a:gd name="connsiteY32" fmla="*/ 163097 h 404931"/>
                <a:gd name="connsiteX33" fmla="*/ 320570 w 404931"/>
                <a:gd name="connsiteY33" fmla="*/ 179969 h 404931"/>
                <a:gd name="connsiteX34" fmla="*/ 219338 w 404931"/>
                <a:gd name="connsiteY34" fmla="*/ 179969 h 404931"/>
                <a:gd name="connsiteX35" fmla="*/ 202466 w 404931"/>
                <a:gd name="connsiteY35" fmla="*/ 163097 h 404931"/>
                <a:gd name="connsiteX36" fmla="*/ 219338 w 404931"/>
                <a:gd name="connsiteY36" fmla="*/ 146225 h 404931"/>
                <a:gd name="connsiteX37" fmla="*/ 202466 w 404931"/>
                <a:gd name="connsiteY37" fmla="*/ 230586 h 404931"/>
                <a:gd name="connsiteX38" fmla="*/ 219338 w 404931"/>
                <a:gd name="connsiteY38" fmla="*/ 213714 h 404931"/>
                <a:gd name="connsiteX39" fmla="*/ 298074 w 404931"/>
                <a:gd name="connsiteY39" fmla="*/ 213714 h 404931"/>
                <a:gd name="connsiteX40" fmla="*/ 314946 w 404931"/>
                <a:gd name="connsiteY40" fmla="*/ 230586 h 404931"/>
                <a:gd name="connsiteX41" fmla="*/ 298074 w 404931"/>
                <a:gd name="connsiteY41" fmla="*/ 247458 h 404931"/>
                <a:gd name="connsiteX42" fmla="*/ 219338 w 404931"/>
                <a:gd name="connsiteY42" fmla="*/ 247458 h 404931"/>
                <a:gd name="connsiteX43" fmla="*/ 202466 w 404931"/>
                <a:gd name="connsiteY43" fmla="*/ 230586 h 404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04931" h="404931">
                  <a:moveTo>
                    <a:pt x="73113" y="0"/>
                  </a:moveTo>
                  <a:cubicBezTo>
                    <a:pt x="32733" y="0"/>
                    <a:pt x="0" y="32733"/>
                    <a:pt x="0" y="73113"/>
                  </a:cubicBezTo>
                  <a:lnTo>
                    <a:pt x="0" y="331818"/>
                  </a:lnTo>
                  <a:cubicBezTo>
                    <a:pt x="0" y="372197"/>
                    <a:pt x="32733" y="404931"/>
                    <a:pt x="73113" y="404931"/>
                  </a:cubicBezTo>
                  <a:lnTo>
                    <a:pt x="331818" y="404931"/>
                  </a:lnTo>
                  <a:cubicBezTo>
                    <a:pt x="372197" y="404931"/>
                    <a:pt x="404931" y="372197"/>
                    <a:pt x="404931" y="331818"/>
                  </a:cubicBezTo>
                  <a:lnTo>
                    <a:pt x="404931" y="73113"/>
                  </a:lnTo>
                  <a:cubicBezTo>
                    <a:pt x="404931" y="32733"/>
                    <a:pt x="372197" y="0"/>
                    <a:pt x="331818" y="0"/>
                  </a:cubicBezTo>
                  <a:lnTo>
                    <a:pt x="73113" y="0"/>
                  </a:lnTo>
                  <a:close/>
                  <a:moveTo>
                    <a:pt x="33744" y="112481"/>
                  </a:moveTo>
                  <a:lnTo>
                    <a:pt x="371187" y="112481"/>
                  </a:lnTo>
                  <a:lnTo>
                    <a:pt x="371187" y="331818"/>
                  </a:lnTo>
                  <a:cubicBezTo>
                    <a:pt x="371187" y="353561"/>
                    <a:pt x="353561" y="371187"/>
                    <a:pt x="331818" y="371187"/>
                  </a:cubicBezTo>
                  <a:lnTo>
                    <a:pt x="73113" y="371187"/>
                  </a:lnTo>
                  <a:cubicBezTo>
                    <a:pt x="51370" y="371187"/>
                    <a:pt x="33744" y="353561"/>
                    <a:pt x="33744" y="331818"/>
                  </a:cubicBezTo>
                  <a:lnTo>
                    <a:pt x="33744" y="112481"/>
                  </a:lnTo>
                  <a:close/>
                  <a:moveTo>
                    <a:pt x="67489" y="165347"/>
                  </a:moveTo>
                  <a:cubicBezTo>
                    <a:pt x="67489" y="154786"/>
                    <a:pt x="76050" y="146225"/>
                    <a:pt x="86610" y="146225"/>
                  </a:cubicBezTo>
                  <a:lnTo>
                    <a:pt x="160848" y="146225"/>
                  </a:lnTo>
                  <a:cubicBezTo>
                    <a:pt x="171407" y="146225"/>
                    <a:pt x="179969" y="154786"/>
                    <a:pt x="179969" y="165347"/>
                  </a:cubicBezTo>
                  <a:lnTo>
                    <a:pt x="179969" y="318321"/>
                  </a:lnTo>
                  <a:cubicBezTo>
                    <a:pt x="179969" y="328880"/>
                    <a:pt x="171407" y="337443"/>
                    <a:pt x="160848" y="337443"/>
                  </a:cubicBezTo>
                  <a:lnTo>
                    <a:pt x="86610" y="337443"/>
                  </a:lnTo>
                  <a:cubicBezTo>
                    <a:pt x="76050" y="337443"/>
                    <a:pt x="67489" y="328880"/>
                    <a:pt x="67489" y="318321"/>
                  </a:cubicBezTo>
                  <a:lnTo>
                    <a:pt x="67489" y="165347"/>
                  </a:lnTo>
                  <a:close/>
                  <a:moveTo>
                    <a:pt x="101233" y="179969"/>
                  </a:moveTo>
                  <a:lnTo>
                    <a:pt x="101233" y="303698"/>
                  </a:lnTo>
                  <a:lnTo>
                    <a:pt x="146225" y="303698"/>
                  </a:lnTo>
                  <a:lnTo>
                    <a:pt x="146225" y="179969"/>
                  </a:lnTo>
                  <a:lnTo>
                    <a:pt x="101233" y="179969"/>
                  </a:lnTo>
                  <a:close/>
                  <a:moveTo>
                    <a:pt x="219338" y="146225"/>
                  </a:moveTo>
                  <a:lnTo>
                    <a:pt x="320570" y="146225"/>
                  </a:lnTo>
                  <a:cubicBezTo>
                    <a:pt x="329888" y="146225"/>
                    <a:pt x="337443" y="153779"/>
                    <a:pt x="337443" y="163097"/>
                  </a:cubicBezTo>
                  <a:cubicBezTo>
                    <a:pt x="337443" y="172415"/>
                    <a:pt x="329888" y="179969"/>
                    <a:pt x="320570" y="179969"/>
                  </a:cubicBezTo>
                  <a:lnTo>
                    <a:pt x="219338" y="179969"/>
                  </a:lnTo>
                  <a:cubicBezTo>
                    <a:pt x="210020" y="179969"/>
                    <a:pt x="202466" y="172415"/>
                    <a:pt x="202466" y="163097"/>
                  </a:cubicBezTo>
                  <a:cubicBezTo>
                    <a:pt x="202466" y="153779"/>
                    <a:pt x="210020" y="146225"/>
                    <a:pt x="219338" y="146225"/>
                  </a:cubicBezTo>
                  <a:close/>
                  <a:moveTo>
                    <a:pt x="202466" y="230586"/>
                  </a:moveTo>
                  <a:cubicBezTo>
                    <a:pt x="202466" y="221268"/>
                    <a:pt x="210020" y="213714"/>
                    <a:pt x="219338" y="213714"/>
                  </a:cubicBezTo>
                  <a:lnTo>
                    <a:pt x="298074" y="213714"/>
                  </a:lnTo>
                  <a:cubicBezTo>
                    <a:pt x="307392" y="213714"/>
                    <a:pt x="314946" y="221268"/>
                    <a:pt x="314946" y="230586"/>
                  </a:cubicBezTo>
                  <a:cubicBezTo>
                    <a:pt x="314946" y="239904"/>
                    <a:pt x="307392" y="247458"/>
                    <a:pt x="298074" y="247458"/>
                  </a:cubicBezTo>
                  <a:lnTo>
                    <a:pt x="219338" y="247458"/>
                  </a:lnTo>
                  <a:cubicBezTo>
                    <a:pt x="210020" y="247458"/>
                    <a:pt x="202466" y="239904"/>
                    <a:pt x="202466" y="230586"/>
                  </a:cubicBezTo>
                  <a:close/>
                </a:path>
              </a:pathLst>
            </a:custGeom>
            <a:gradFill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</a:gradFill>
            <a:effectLst/>
          </p:spPr>
          <p:txBody>
            <a:bodyPr wrap="square" lIns="0" tIns="0" rIns="0" bIns="0" anchor="t" anchorCtr="0"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D8EDFC1-4CE1-94FC-3F9B-71A7820482D5}"/>
              </a:ext>
            </a:extLst>
          </p:cNvPr>
          <p:cNvGrpSpPr/>
          <p:nvPr/>
        </p:nvGrpSpPr>
        <p:grpSpPr>
          <a:xfrm>
            <a:off x="2280913" y="3567275"/>
            <a:ext cx="3736222" cy="605892"/>
            <a:chOff x="2280913" y="3514110"/>
            <a:chExt cx="3736222" cy="60589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217A1EE-0CAB-75D2-3111-1E67A55A2FAA}"/>
                </a:ext>
              </a:extLst>
            </p:cNvPr>
            <p:cNvSpPr txBox="1"/>
            <p:nvPr/>
          </p:nvSpPr>
          <p:spPr>
            <a:xfrm>
              <a:off x="2280913" y="3514110"/>
              <a:ext cx="3736222" cy="605892"/>
            </a:xfrm>
            <a:prstGeom prst="roundRect">
              <a:avLst>
                <a:gd name="adj" fmla="val 50000"/>
              </a:avLst>
            </a:prstGeom>
            <a:solidFill>
              <a:srgbClr val="F4F3F5"/>
            </a:solidFill>
            <a:ln w="38100">
              <a:noFill/>
            </a:ln>
            <a:effectLst>
              <a:outerShdw blurRad="101600" dist="76200" dir="2700000" algn="tl" rotWithShape="0">
                <a:srgbClr val="562920">
                  <a:alpha val="14902"/>
                </a:srgbClr>
              </a:outerShdw>
            </a:effectLst>
          </p:spPr>
          <p:txBody>
            <a:bodyPr wrap="square" lIns="640080" tIns="0" rIns="0" bIns="0" anchor="ctr" anchorCtr="0">
              <a:noAutofit/>
            </a:bodyPr>
            <a:lstStyle/>
            <a:p>
              <a:pPr marL="0" marR="0" lvl="0" indent="0" algn="l" defTabSz="4571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-75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Streamlined Inner-Loop</a:t>
              </a:r>
            </a:p>
          </p:txBody>
        </p:sp>
        <p:sp>
          <p:nvSpPr>
            <p:cNvPr id="25" name="Graphic 249">
              <a:extLst>
                <a:ext uri="{FF2B5EF4-FFF2-40B4-BE49-F238E27FC236}">
                  <a16:creationId xmlns:a16="http://schemas.microsoft.com/office/drawing/2014/main" id="{E07B3F13-5300-684B-3ED3-2456C9422720}"/>
                </a:ext>
              </a:extLst>
            </p:cNvPr>
            <p:cNvSpPr/>
            <p:nvPr/>
          </p:nvSpPr>
          <p:spPr>
            <a:xfrm>
              <a:off x="2548230" y="3645606"/>
              <a:ext cx="297180" cy="342900"/>
            </a:xfrm>
            <a:custGeom>
              <a:avLst/>
              <a:gdLst>
                <a:gd name="connsiteX0" fmla="*/ 11430 w 297180"/>
                <a:gd name="connsiteY0" fmla="*/ 0 h 342900"/>
                <a:gd name="connsiteX1" fmla="*/ 22860 w 297180"/>
                <a:gd name="connsiteY1" fmla="*/ 11430 h 342900"/>
                <a:gd name="connsiteX2" fmla="*/ 171450 w 297180"/>
                <a:gd name="connsiteY2" fmla="*/ 160020 h 342900"/>
                <a:gd name="connsiteX3" fmla="*/ 189576 w 297180"/>
                <a:gd name="connsiteY3" fmla="*/ 160020 h 342900"/>
                <a:gd name="connsiteX4" fmla="*/ 163367 w 297180"/>
                <a:gd name="connsiteY4" fmla="*/ 133812 h 342900"/>
                <a:gd name="connsiteX5" fmla="*/ 163367 w 297180"/>
                <a:gd name="connsiteY5" fmla="*/ 117648 h 342900"/>
                <a:gd name="connsiteX6" fmla="*/ 179533 w 297180"/>
                <a:gd name="connsiteY6" fmla="*/ 117648 h 342900"/>
                <a:gd name="connsiteX7" fmla="*/ 225253 w 297180"/>
                <a:gd name="connsiteY7" fmla="*/ 163368 h 342900"/>
                <a:gd name="connsiteX8" fmla="*/ 225253 w 297180"/>
                <a:gd name="connsiteY8" fmla="*/ 179532 h 342900"/>
                <a:gd name="connsiteX9" fmla="*/ 179533 w 297180"/>
                <a:gd name="connsiteY9" fmla="*/ 225253 h 342900"/>
                <a:gd name="connsiteX10" fmla="*/ 163367 w 297180"/>
                <a:gd name="connsiteY10" fmla="*/ 225253 h 342900"/>
                <a:gd name="connsiteX11" fmla="*/ 163367 w 297180"/>
                <a:gd name="connsiteY11" fmla="*/ 209087 h 342900"/>
                <a:gd name="connsiteX12" fmla="*/ 189576 w 297180"/>
                <a:gd name="connsiteY12" fmla="*/ 182880 h 342900"/>
                <a:gd name="connsiteX13" fmla="*/ 171450 w 297180"/>
                <a:gd name="connsiteY13" fmla="*/ 182880 h 342900"/>
                <a:gd name="connsiteX14" fmla="*/ 22860 w 297180"/>
                <a:gd name="connsiteY14" fmla="*/ 331470 h 342900"/>
                <a:gd name="connsiteX15" fmla="*/ 11430 w 297180"/>
                <a:gd name="connsiteY15" fmla="*/ 342900 h 342900"/>
                <a:gd name="connsiteX16" fmla="*/ 0 w 297180"/>
                <a:gd name="connsiteY16" fmla="*/ 331470 h 342900"/>
                <a:gd name="connsiteX17" fmla="*/ 109204 w 297180"/>
                <a:gd name="connsiteY17" fmla="*/ 171450 h 342900"/>
                <a:gd name="connsiteX18" fmla="*/ 0 w 297180"/>
                <a:gd name="connsiteY18" fmla="*/ 11430 h 342900"/>
                <a:gd name="connsiteX19" fmla="*/ 11430 w 297180"/>
                <a:gd name="connsiteY19" fmla="*/ 0 h 342900"/>
                <a:gd name="connsiteX20" fmla="*/ 137885 w 297180"/>
                <a:gd name="connsiteY20" fmla="*/ 210143 h 342900"/>
                <a:gd name="connsiteX21" fmla="*/ 68580 w 297180"/>
                <a:gd name="connsiteY21" fmla="*/ 258517 h 342900"/>
                <a:gd name="connsiteX22" fmla="*/ 68580 w 297180"/>
                <a:gd name="connsiteY22" fmla="*/ 274320 h 342900"/>
                <a:gd name="connsiteX23" fmla="*/ 114300 w 297180"/>
                <a:gd name="connsiteY23" fmla="*/ 320040 h 342900"/>
                <a:gd name="connsiteX24" fmla="*/ 251460 w 297180"/>
                <a:gd name="connsiteY24" fmla="*/ 320040 h 342900"/>
                <a:gd name="connsiteX25" fmla="*/ 297180 w 297180"/>
                <a:gd name="connsiteY25" fmla="*/ 274320 h 342900"/>
                <a:gd name="connsiteX26" fmla="*/ 297180 w 297180"/>
                <a:gd name="connsiteY26" fmla="*/ 68580 h 342900"/>
                <a:gd name="connsiteX27" fmla="*/ 251460 w 297180"/>
                <a:gd name="connsiteY27" fmla="*/ 22860 h 342900"/>
                <a:gd name="connsiteX28" fmla="*/ 114300 w 297180"/>
                <a:gd name="connsiteY28" fmla="*/ 22860 h 342900"/>
                <a:gd name="connsiteX29" fmla="*/ 68580 w 297180"/>
                <a:gd name="connsiteY29" fmla="*/ 68580 h 342900"/>
                <a:gd name="connsiteX30" fmla="*/ 68580 w 297180"/>
                <a:gd name="connsiteY30" fmla="*/ 84382 h 342900"/>
                <a:gd name="connsiteX31" fmla="*/ 137885 w 297180"/>
                <a:gd name="connsiteY31" fmla="*/ 132757 h 342900"/>
                <a:gd name="connsiteX32" fmla="*/ 147202 w 297180"/>
                <a:gd name="connsiteY32" fmla="*/ 101483 h 342900"/>
                <a:gd name="connsiteX33" fmla="*/ 195698 w 297180"/>
                <a:gd name="connsiteY33" fmla="*/ 101483 h 342900"/>
                <a:gd name="connsiteX34" fmla="*/ 241418 w 297180"/>
                <a:gd name="connsiteY34" fmla="*/ 147203 h 342900"/>
                <a:gd name="connsiteX35" fmla="*/ 241418 w 297180"/>
                <a:gd name="connsiteY35" fmla="*/ 195698 h 342900"/>
                <a:gd name="connsiteX36" fmla="*/ 195698 w 297180"/>
                <a:gd name="connsiteY36" fmla="*/ 241418 h 342900"/>
                <a:gd name="connsiteX37" fmla="*/ 147202 w 297180"/>
                <a:gd name="connsiteY37" fmla="*/ 241418 h 342900"/>
                <a:gd name="connsiteX38" fmla="*/ 137885 w 297180"/>
                <a:gd name="connsiteY38" fmla="*/ 210143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97180" h="342900">
                  <a:moveTo>
                    <a:pt x="11430" y="0"/>
                  </a:moveTo>
                  <a:cubicBezTo>
                    <a:pt x="17743" y="0"/>
                    <a:pt x="22860" y="5117"/>
                    <a:pt x="22860" y="11430"/>
                  </a:cubicBezTo>
                  <a:cubicBezTo>
                    <a:pt x="22860" y="94271"/>
                    <a:pt x="88609" y="160020"/>
                    <a:pt x="171450" y="160020"/>
                  </a:cubicBezTo>
                  <a:lnTo>
                    <a:pt x="189576" y="160020"/>
                  </a:lnTo>
                  <a:lnTo>
                    <a:pt x="163367" y="133812"/>
                  </a:lnTo>
                  <a:cubicBezTo>
                    <a:pt x="158904" y="129349"/>
                    <a:pt x="158904" y="122111"/>
                    <a:pt x="163367" y="117648"/>
                  </a:cubicBezTo>
                  <a:cubicBezTo>
                    <a:pt x="167831" y="113184"/>
                    <a:pt x="175069" y="113184"/>
                    <a:pt x="179533" y="117648"/>
                  </a:cubicBezTo>
                  <a:lnTo>
                    <a:pt x="225253" y="163368"/>
                  </a:lnTo>
                  <a:cubicBezTo>
                    <a:pt x="229716" y="167832"/>
                    <a:pt x="229716" y="175069"/>
                    <a:pt x="225253" y="179532"/>
                  </a:cubicBezTo>
                  <a:lnTo>
                    <a:pt x="179533" y="225253"/>
                  </a:lnTo>
                  <a:cubicBezTo>
                    <a:pt x="175069" y="229716"/>
                    <a:pt x="167831" y="229716"/>
                    <a:pt x="163367" y="225253"/>
                  </a:cubicBezTo>
                  <a:cubicBezTo>
                    <a:pt x="158904" y="220789"/>
                    <a:pt x="158904" y="213551"/>
                    <a:pt x="163367" y="209087"/>
                  </a:cubicBezTo>
                  <a:lnTo>
                    <a:pt x="189576" y="182880"/>
                  </a:lnTo>
                  <a:lnTo>
                    <a:pt x="171450" y="182880"/>
                  </a:lnTo>
                  <a:cubicBezTo>
                    <a:pt x="88609" y="182880"/>
                    <a:pt x="22860" y="248628"/>
                    <a:pt x="22860" y="331470"/>
                  </a:cubicBezTo>
                  <a:cubicBezTo>
                    <a:pt x="22860" y="337782"/>
                    <a:pt x="17743" y="342900"/>
                    <a:pt x="11430" y="342900"/>
                  </a:cubicBezTo>
                  <a:cubicBezTo>
                    <a:pt x="5117" y="342900"/>
                    <a:pt x="0" y="337782"/>
                    <a:pt x="0" y="331470"/>
                  </a:cubicBezTo>
                  <a:cubicBezTo>
                    <a:pt x="0" y="258019"/>
                    <a:pt x="44979" y="196102"/>
                    <a:pt x="109204" y="171450"/>
                  </a:cubicBezTo>
                  <a:cubicBezTo>
                    <a:pt x="44979" y="146798"/>
                    <a:pt x="0" y="84881"/>
                    <a:pt x="0" y="11430"/>
                  </a:cubicBezTo>
                  <a:cubicBezTo>
                    <a:pt x="0" y="5117"/>
                    <a:pt x="5117" y="0"/>
                    <a:pt x="11430" y="0"/>
                  </a:cubicBezTo>
                  <a:close/>
                  <a:moveTo>
                    <a:pt x="137885" y="210143"/>
                  </a:moveTo>
                  <a:cubicBezTo>
                    <a:pt x="109346" y="217835"/>
                    <a:pt x="85050" y="235154"/>
                    <a:pt x="68580" y="258517"/>
                  </a:cubicBezTo>
                  <a:lnTo>
                    <a:pt x="68580" y="274320"/>
                  </a:lnTo>
                  <a:cubicBezTo>
                    <a:pt x="68580" y="299571"/>
                    <a:pt x="89050" y="320040"/>
                    <a:pt x="114300" y="320040"/>
                  </a:cubicBezTo>
                  <a:lnTo>
                    <a:pt x="251460" y="320040"/>
                  </a:lnTo>
                  <a:cubicBezTo>
                    <a:pt x="276711" y="320040"/>
                    <a:pt x="297180" y="299571"/>
                    <a:pt x="297180" y="274320"/>
                  </a:cubicBezTo>
                  <a:lnTo>
                    <a:pt x="297180" y="68580"/>
                  </a:lnTo>
                  <a:cubicBezTo>
                    <a:pt x="297180" y="43330"/>
                    <a:pt x="276711" y="22860"/>
                    <a:pt x="251460" y="22860"/>
                  </a:cubicBezTo>
                  <a:lnTo>
                    <a:pt x="114300" y="22860"/>
                  </a:lnTo>
                  <a:cubicBezTo>
                    <a:pt x="89050" y="22860"/>
                    <a:pt x="68580" y="43330"/>
                    <a:pt x="68580" y="68580"/>
                  </a:cubicBezTo>
                  <a:lnTo>
                    <a:pt x="68580" y="84382"/>
                  </a:lnTo>
                  <a:cubicBezTo>
                    <a:pt x="85050" y="107746"/>
                    <a:pt x="109346" y="125065"/>
                    <a:pt x="137885" y="132757"/>
                  </a:cubicBezTo>
                  <a:cubicBezTo>
                    <a:pt x="135604" y="121816"/>
                    <a:pt x="138710" y="109976"/>
                    <a:pt x="147202" y="101483"/>
                  </a:cubicBezTo>
                  <a:cubicBezTo>
                    <a:pt x="160594" y="88092"/>
                    <a:pt x="182306" y="88092"/>
                    <a:pt x="195698" y="101483"/>
                  </a:cubicBezTo>
                  <a:lnTo>
                    <a:pt x="241418" y="147203"/>
                  </a:lnTo>
                  <a:cubicBezTo>
                    <a:pt x="254807" y="160594"/>
                    <a:pt x="254807" y="182306"/>
                    <a:pt x="241418" y="195698"/>
                  </a:cubicBezTo>
                  <a:lnTo>
                    <a:pt x="195698" y="241418"/>
                  </a:lnTo>
                  <a:cubicBezTo>
                    <a:pt x="182306" y="254807"/>
                    <a:pt x="160594" y="254807"/>
                    <a:pt x="147202" y="241418"/>
                  </a:cubicBezTo>
                  <a:cubicBezTo>
                    <a:pt x="138710" y="232923"/>
                    <a:pt x="135604" y="221084"/>
                    <a:pt x="137885" y="210143"/>
                  </a:cubicBezTo>
                  <a:close/>
                </a:path>
              </a:pathLst>
            </a:custGeom>
            <a:gradFill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</a:gradFill>
            <a:effectLst/>
          </p:spPr>
          <p:txBody>
            <a:bodyPr wrap="square" lIns="0" tIns="0" rIns="0" bIns="0" anchor="t" anchorCtr="0"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293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04606 L 5E-6 3.7037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04606 L 5E-6 3.7037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5E-6 0.04606 L 5E-6 3.7037E-6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5E-6 0.04606 L 5E-6 3.7037E-6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0.04606 L 5E-6 3.7037E-6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0.04606 L 5E-6 3.7037E-6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75C1F0B-D93D-78B7-F442-02AB4EFA1912}"/>
              </a:ext>
            </a:extLst>
          </p:cNvPr>
          <p:cNvSpPr txBox="1">
            <a:spLocks/>
          </p:cNvSpPr>
          <p:nvPr/>
        </p:nvSpPr>
        <p:spPr>
          <a:xfrm>
            <a:off x="678180" y="4482269"/>
            <a:ext cx="3108960" cy="1645920"/>
          </a:xfrm>
          <a:prstGeom prst="rect">
            <a:avLst/>
          </a:prstGeom>
        </p:spPr>
        <p:txBody>
          <a:bodyPr lIns="0" r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Open-source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Templates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Integrations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3EF06C8-BE82-C012-4009-916FD69B444A}"/>
              </a:ext>
            </a:extLst>
          </p:cNvPr>
          <p:cNvSpPr txBox="1">
            <a:spLocks/>
          </p:cNvSpPr>
          <p:nvPr/>
        </p:nvSpPr>
        <p:spPr>
          <a:xfrm>
            <a:off x="4541520" y="4482269"/>
            <a:ext cx="3108960" cy="1645920"/>
          </a:xfrm>
          <a:prstGeom prst="rect">
            <a:avLst/>
          </a:prstGeom>
        </p:spPr>
        <p:txBody>
          <a:bodyPr lIns="0" r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Service discovery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Developer dashboard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Logs, metrics, 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distributed traces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F5FCA2C-05CD-B4F5-DCE0-BDFD4B9842AE}"/>
              </a:ext>
            </a:extLst>
          </p:cNvPr>
          <p:cNvSpPr txBox="1">
            <a:spLocks/>
          </p:cNvSpPr>
          <p:nvPr/>
        </p:nvSpPr>
        <p:spPr>
          <a:xfrm>
            <a:off x="8404860" y="4482269"/>
            <a:ext cx="3108960" cy="1645920"/>
          </a:xfrm>
          <a:prstGeom prst="rect">
            <a:avLst/>
          </a:prstGeom>
        </p:spPr>
        <p:txBody>
          <a:bodyPr lIns="0" r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Single command run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App topology in C#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Cloud deployment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B4D056-A4AE-04B7-9A83-8AC696E09EF0}"/>
              </a:ext>
            </a:extLst>
          </p:cNvPr>
          <p:cNvSpPr txBox="1"/>
          <p:nvPr/>
        </p:nvSpPr>
        <p:spPr>
          <a:xfrm>
            <a:off x="586740" y="3597721"/>
            <a:ext cx="3291840" cy="731520"/>
          </a:xfrm>
          <a:prstGeom prst="roundRect">
            <a:avLst>
              <a:gd name="adj" fmla="val 50000"/>
            </a:avLst>
          </a:prstGeom>
          <a:gradFill>
            <a:gsLst>
              <a:gs pos="85000">
                <a:srgbClr val="6C1CB2"/>
              </a:gs>
              <a:gs pos="0">
                <a:srgbClr val="C03BC4"/>
              </a:gs>
            </a:gsLst>
            <a:path path="circle">
              <a:fillToRect l="100000" t="100000"/>
            </a:path>
          </a:gradFill>
          <a:effectLst/>
        </p:spPr>
        <p:txBody>
          <a:bodyPr wrap="square" lIns="0" tIns="0" rIns="0" bIns="0" anchor="ctr" anchorCtr="0">
            <a:noAutofit/>
          </a:bodyPr>
          <a:lstStyle>
            <a:defPPr>
              <a:defRPr lang="en-US"/>
            </a:defPPr>
            <a:lvl1pPr defTabSz="914367" fontAlgn="base">
              <a:spcBef>
                <a:spcPct val="0"/>
              </a:spcBef>
              <a:spcAft>
                <a:spcPct val="0"/>
              </a:spcAft>
              <a:defRPr b="1" kern="0">
                <a:ln w="3175">
                  <a:noFill/>
                </a:ln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914446" defTabSz="1828891">
              <a:defRPr sz="3600"/>
            </a:lvl2pPr>
            <a:lvl3pPr marL="1828891" defTabSz="1828891">
              <a:defRPr sz="3600"/>
            </a:lvl3pPr>
            <a:lvl4pPr marL="2743337" defTabSz="1828891">
              <a:defRPr sz="3600"/>
            </a:lvl4pPr>
            <a:lvl5pPr marL="3657783" defTabSz="1828891">
              <a:defRPr sz="3600"/>
            </a:lvl5pPr>
            <a:lvl6pPr marL="4572229" defTabSz="1828891">
              <a:defRPr sz="3600"/>
            </a:lvl6pPr>
            <a:lvl7pPr marL="5486674" defTabSz="1828891">
              <a:defRPr sz="3600"/>
            </a:lvl7pPr>
            <a:lvl8pPr marL="6401120" defTabSz="1828891">
              <a:defRPr sz="3600"/>
            </a:lvl8pPr>
            <a:lvl9pPr marL="7315566" defTabSz="1828891">
              <a:defRPr sz="3600"/>
            </a:lvl9pPr>
          </a:lstStyle>
          <a:p>
            <a:pPr algn="ctr"/>
            <a:r>
              <a:rPr lang="en-US" sz="2400"/>
              <a:t>Get started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7206B2-A2BC-0586-BFD8-5A5115F3ABD2}"/>
              </a:ext>
            </a:extLst>
          </p:cNvPr>
          <p:cNvSpPr txBox="1"/>
          <p:nvPr/>
        </p:nvSpPr>
        <p:spPr>
          <a:xfrm>
            <a:off x="4450080" y="3597721"/>
            <a:ext cx="3291840" cy="731520"/>
          </a:xfrm>
          <a:prstGeom prst="roundRect">
            <a:avLst>
              <a:gd name="adj" fmla="val 50000"/>
            </a:avLst>
          </a:prstGeom>
          <a:gradFill>
            <a:gsLst>
              <a:gs pos="85000">
                <a:srgbClr val="6C1CB2"/>
              </a:gs>
              <a:gs pos="0">
                <a:srgbClr val="C03BC4"/>
              </a:gs>
            </a:gsLst>
            <a:path path="circle">
              <a:fillToRect l="100000" t="100000"/>
            </a:path>
          </a:gradFill>
          <a:effectLst/>
        </p:spPr>
        <p:txBody>
          <a:bodyPr wrap="square" lIns="0" tIns="0" rIns="0" bIns="0" anchor="ctr" anchorCtr="0">
            <a:noAutofit/>
          </a:bodyPr>
          <a:lstStyle>
            <a:defPPr>
              <a:defRPr lang="en-US"/>
            </a:defPPr>
            <a:lvl1pPr defTabSz="914367" fontAlgn="base">
              <a:spcBef>
                <a:spcPct val="0"/>
              </a:spcBef>
              <a:spcAft>
                <a:spcPct val="0"/>
              </a:spcAft>
              <a:defRPr b="1" kern="0">
                <a:ln w="3175">
                  <a:noFill/>
                </a:ln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914446" defTabSz="1828891">
              <a:defRPr sz="3600"/>
            </a:lvl2pPr>
            <a:lvl3pPr marL="1828891" defTabSz="1828891">
              <a:defRPr sz="3600"/>
            </a:lvl3pPr>
            <a:lvl4pPr marL="2743337" defTabSz="1828891">
              <a:defRPr sz="3600"/>
            </a:lvl4pPr>
            <a:lvl5pPr marL="3657783" defTabSz="1828891">
              <a:defRPr sz="3600"/>
            </a:lvl5pPr>
            <a:lvl6pPr marL="4572229" defTabSz="1828891">
              <a:defRPr sz="3600"/>
            </a:lvl6pPr>
            <a:lvl7pPr marL="5486674" defTabSz="1828891">
              <a:defRPr sz="3600"/>
            </a:lvl7pPr>
            <a:lvl8pPr marL="6401120" defTabSz="1828891">
              <a:defRPr sz="3600"/>
            </a:lvl8pPr>
            <a:lvl9pPr marL="7315566" defTabSz="1828891">
              <a:defRPr sz="3600"/>
            </a:lvl9pPr>
          </a:lstStyle>
          <a:p>
            <a:pPr algn="ctr"/>
            <a:r>
              <a:rPr lang="en-US" sz="2400"/>
              <a:t>To build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2EF3A9-7420-D8AA-11A3-9C0D2F0AFA51}"/>
              </a:ext>
            </a:extLst>
          </p:cNvPr>
          <p:cNvSpPr txBox="1"/>
          <p:nvPr/>
        </p:nvSpPr>
        <p:spPr>
          <a:xfrm>
            <a:off x="8313420" y="3597721"/>
            <a:ext cx="3291840" cy="731520"/>
          </a:xfrm>
          <a:prstGeom prst="roundRect">
            <a:avLst>
              <a:gd name="adj" fmla="val 50000"/>
            </a:avLst>
          </a:prstGeom>
          <a:gradFill>
            <a:gsLst>
              <a:gs pos="85000">
                <a:srgbClr val="6C1CB2"/>
              </a:gs>
              <a:gs pos="0">
                <a:srgbClr val="C03BC4"/>
              </a:gs>
            </a:gsLst>
            <a:path path="circle">
              <a:fillToRect l="100000" t="100000"/>
            </a:path>
          </a:gradFill>
          <a:effectLst/>
        </p:spPr>
        <p:txBody>
          <a:bodyPr wrap="square" lIns="0" tIns="0" rIns="0" bIns="0" anchor="ctr" anchorCtr="0">
            <a:noAutofit/>
          </a:bodyPr>
          <a:lstStyle>
            <a:defPPr>
              <a:defRPr lang="en-US"/>
            </a:defPPr>
            <a:lvl1pPr defTabSz="914367" fontAlgn="base">
              <a:spcBef>
                <a:spcPct val="0"/>
              </a:spcBef>
              <a:spcAft>
                <a:spcPct val="0"/>
              </a:spcAft>
              <a:defRPr b="1" kern="0">
                <a:ln w="3175">
                  <a:noFill/>
                </a:ln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914446" defTabSz="1828891">
              <a:defRPr sz="3600"/>
            </a:lvl2pPr>
            <a:lvl3pPr marL="1828891" defTabSz="1828891">
              <a:defRPr sz="3600"/>
            </a:lvl3pPr>
            <a:lvl4pPr marL="2743337" defTabSz="1828891">
              <a:defRPr sz="3600"/>
            </a:lvl4pPr>
            <a:lvl5pPr marL="3657783" defTabSz="1828891">
              <a:defRPr sz="3600"/>
            </a:lvl5pPr>
            <a:lvl6pPr marL="4572229" defTabSz="1828891">
              <a:defRPr sz="3600"/>
            </a:lvl6pPr>
            <a:lvl7pPr marL="5486674" defTabSz="1828891">
              <a:defRPr sz="3600"/>
            </a:lvl7pPr>
            <a:lvl8pPr marL="6401120" defTabSz="1828891">
              <a:defRPr sz="3600"/>
            </a:lvl8pPr>
            <a:lvl9pPr marL="7315566" defTabSz="1828891">
              <a:defRPr sz="3600"/>
            </a:lvl9pPr>
          </a:lstStyle>
          <a:p>
            <a:pPr algn="ctr"/>
            <a:r>
              <a:rPr lang="en-US" sz="2400"/>
              <a:t>To deploy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287B2E-2706-26CD-3C89-21BB9EB7759D}"/>
              </a:ext>
            </a:extLst>
          </p:cNvPr>
          <p:cNvSpPr txBox="1"/>
          <p:nvPr/>
        </p:nvSpPr>
        <p:spPr>
          <a:xfrm>
            <a:off x="3261360" y="824398"/>
            <a:ext cx="5669280" cy="2103120"/>
          </a:xfrm>
          <a:prstGeom prst="roundRect">
            <a:avLst>
              <a:gd name="adj" fmla="val 50000"/>
            </a:avLst>
          </a:prstGeom>
          <a:solidFill>
            <a:srgbClr val="F4F3F5"/>
          </a:solidFill>
          <a:ln w="38100">
            <a:noFill/>
          </a:ln>
          <a:effectLst>
            <a:outerShdw blurRad="101600" dist="76200" dir="2700000" algn="tl" rotWithShape="0">
              <a:srgbClr val="562920">
                <a:alpha val="14902"/>
              </a:srgbClr>
            </a:outerShdw>
          </a:effectLst>
        </p:spPr>
        <p:txBody>
          <a:bodyPr wrap="square" lIns="0" tIns="45714" rIns="0" bIns="45714" anchor="b" anchorCtr="0">
            <a:spAutoFit/>
          </a:bodyPr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948" b="1" i="0" u="none" strike="noStrike" kern="0" cap="none" spc="-75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Segoe UI Semibold" panose="020B0502040204020203" pitchFamily="34" charset="0"/>
              <a:ea typeface="+mn-ea"/>
              <a:cs typeface="Segoe UI Semibold" panose="020B0502040204020203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E02A577-7BC1-57A4-E5FA-046F17598E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8527" y="1282270"/>
            <a:ext cx="4414947" cy="11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9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91667E-6 0.04606 L -2.91667E-6 2.22222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4606 L 0 2.22222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125E-6 0.04606 L 3.125E-6 2.22222E-6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79E2E-5C90-1F50-BE74-32AF9076E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7B22F-F29B-1332-8F41-1B0604B36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 anything with a unified platform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36380C-E46A-D5B8-B5ED-2D0705E22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86740" y="1926806"/>
            <a:ext cx="11018520" cy="1723172"/>
            <a:chOff x="586740" y="1926806"/>
            <a:chExt cx="11018520" cy="172317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CFD472B-02DE-F259-55A5-9E32EFDA02F1}"/>
                </a:ext>
              </a:extLst>
            </p:cNvPr>
            <p:cNvGrpSpPr/>
            <p:nvPr/>
          </p:nvGrpSpPr>
          <p:grpSpPr>
            <a:xfrm>
              <a:off x="586740" y="1926806"/>
              <a:ext cx="11018520" cy="1723172"/>
              <a:chOff x="586740" y="2313665"/>
              <a:chExt cx="11018520" cy="1723172"/>
            </a:xfrm>
          </p:grpSpPr>
          <p:sp>
            <p:nvSpPr>
              <p:cNvPr id="6" name="Rounded Rectangle 9">
                <a:extLst>
                  <a:ext uri="{FF2B5EF4-FFF2-40B4-BE49-F238E27FC236}">
                    <a16:creationId xmlns:a16="http://schemas.microsoft.com/office/drawing/2014/main" id="{E69B0F73-D8B9-9C22-36B1-FA0AC3B5616E}"/>
                  </a:ext>
                </a:extLst>
              </p:cNvPr>
              <p:cNvSpPr/>
              <p:nvPr/>
            </p:nvSpPr>
            <p:spPr bwMode="auto">
              <a:xfrm rot="10800000" flipH="1" flipV="1">
                <a:off x="586740" y="2313665"/>
                <a:ext cx="11018520" cy="1723172"/>
              </a:xfrm>
              <a:prstGeom prst="roundRect">
                <a:avLst>
                  <a:gd name="adj" fmla="val 9034"/>
                </a:avLst>
              </a:prstGeom>
              <a:solidFill>
                <a:srgbClr val="F4F3F5"/>
              </a:solidFill>
              <a:effectLst/>
            </p:spPr>
            <p:txBody>
              <a:bodyPr wrap="square" lIns="0" tIns="0" rIns="0" bIns="0" anchor="t" anchorCtr="0"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A5F3F2-4EE6-4F6D-6B67-21BE5575FB53}"/>
                  </a:ext>
                </a:extLst>
              </p:cNvPr>
              <p:cNvSpPr txBox="1"/>
              <p:nvPr/>
            </p:nvSpPr>
            <p:spPr>
              <a:xfrm>
                <a:off x="2377440" y="3629394"/>
                <a:ext cx="1280160" cy="1938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/>
                    <a:ea typeface="Open Sans" panose="020B0606030504020204" pitchFamily="34" charset="0"/>
                    <a:cs typeface="Space Grotesk" pitchFamily="2" charset="0"/>
                  </a:rPr>
                  <a:t>Web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124790-AB8A-9AD9-4C6C-73B0BD396E82}"/>
                  </a:ext>
                </a:extLst>
              </p:cNvPr>
              <p:cNvSpPr txBox="1"/>
              <p:nvPr/>
            </p:nvSpPr>
            <p:spPr>
              <a:xfrm>
                <a:off x="5455920" y="3629394"/>
                <a:ext cx="1280160" cy="1938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/>
                    <a:ea typeface="Open Sans" panose="020B0606030504020204" pitchFamily="34" charset="0"/>
                    <a:cs typeface="Space Grotesk" pitchFamily="2" charset="0"/>
                  </a:rPr>
                  <a:t>Mobile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A14112E-51F2-23A2-5594-DB6969D7788E}"/>
                  </a:ext>
                </a:extLst>
              </p:cNvPr>
              <p:cNvSpPr txBox="1"/>
              <p:nvPr/>
            </p:nvSpPr>
            <p:spPr>
              <a:xfrm>
                <a:off x="6995160" y="3629394"/>
                <a:ext cx="1280160" cy="1938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/>
                    <a:ea typeface="Open Sans" panose="020B0606030504020204" pitchFamily="34" charset="0"/>
                    <a:cs typeface="Space Grotesk" pitchFamily="2" charset="0"/>
                  </a:rPr>
                  <a:t>Gaming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660560-D54B-4B0D-2B0C-AC47E267DD77}"/>
                  </a:ext>
                </a:extLst>
              </p:cNvPr>
              <p:cNvSpPr txBox="1"/>
              <p:nvPr/>
            </p:nvSpPr>
            <p:spPr>
              <a:xfrm>
                <a:off x="8534400" y="3629394"/>
                <a:ext cx="1280160" cy="1938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/>
                    <a:ea typeface="Open Sans" panose="020B0606030504020204" pitchFamily="34" charset="0"/>
                    <a:cs typeface="Space Grotesk" pitchFamily="2" charset="0"/>
                  </a:rPr>
                  <a:t>IoT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BC4BD9-63E2-25C4-82E9-6B6F9DAC7165}"/>
                  </a:ext>
                </a:extLst>
              </p:cNvPr>
              <p:cNvSpPr txBox="1"/>
              <p:nvPr/>
            </p:nvSpPr>
            <p:spPr>
              <a:xfrm>
                <a:off x="10073640" y="3629394"/>
                <a:ext cx="1280160" cy="1938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/>
                    <a:ea typeface="Open Sans" panose="020B0606030504020204" pitchFamily="34" charset="0"/>
                    <a:cs typeface="Space Grotesk" pitchFamily="2" charset="0"/>
                  </a:rPr>
                  <a:t>AI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F15B09-4F46-A361-D602-BF7CAB385CA0}"/>
                  </a:ext>
                </a:extLst>
              </p:cNvPr>
              <p:cNvSpPr txBox="1"/>
              <p:nvPr/>
            </p:nvSpPr>
            <p:spPr>
              <a:xfrm>
                <a:off x="3916680" y="3629394"/>
                <a:ext cx="1280160" cy="1938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/>
                    <a:ea typeface="Open Sans" panose="020B0606030504020204" pitchFamily="34" charset="0"/>
                    <a:cs typeface="Space Grotesk" pitchFamily="2" charset="0"/>
                  </a:rPr>
                  <a:t>Desktop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79E3C8-67E9-C748-8C57-D8D605DAC8D9}"/>
                  </a:ext>
                </a:extLst>
              </p:cNvPr>
              <p:cNvSpPr txBox="1"/>
              <p:nvPr/>
            </p:nvSpPr>
            <p:spPr>
              <a:xfrm>
                <a:off x="838200" y="3629394"/>
                <a:ext cx="1280160" cy="1938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/>
                    <a:ea typeface="Open Sans" panose="020B0606030504020204" pitchFamily="34" charset="0"/>
                    <a:cs typeface="Open Sans" panose="020B0606030504020204" pitchFamily="34" charset="0"/>
                  </a:rPr>
                  <a:t>Cloud</a:t>
                </a:r>
              </a:p>
            </p:txBody>
          </p:sp>
          <p:sp>
            <p:nvSpPr>
              <p:cNvPr id="14" name="Graphic 1075">
                <a:extLst>
                  <a:ext uri="{FF2B5EF4-FFF2-40B4-BE49-F238E27FC236}">
                    <a16:creationId xmlns:a16="http://schemas.microsoft.com/office/drawing/2014/main" id="{13830FA7-5FFA-B8AB-CDF0-FBFF8BE5E484}"/>
                  </a:ext>
                </a:extLst>
              </p:cNvPr>
              <p:cNvSpPr/>
              <p:nvPr/>
            </p:nvSpPr>
            <p:spPr>
              <a:xfrm>
                <a:off x="1218248" y="3040520"/>
                <a:ext cx="520065" cy="339910"/>
              </a:xfrm>
              <a:custGeom>
                <a:avLst/>
                <a:gdLst>
                  <a:gd name="connsiteX0" fmla="*/ 109000 w 520065"/>
                  <a:gd name="connsiteY0" fmla="*/ 126550 h 339910"/>
                  <a:gd name="connsiteX1" fmla="*/ 286913 w 520065"/>
                  <a:gd name="connsiteY1" fmla="*/ 2400 h 339910"/>
                  <a:gd name="connsiteX2" fmla="*/ 411065 w 520065"/>
                  <a:gd name="connsiteY2" fmla="*/ 126550 h 339910"/>
                  <a:gd name="connsiteX3" fmla="*/ 413385 w 520065"/>
                  <a:gd name="connsiteY3" fmla="*/ 126550 h 339910"/>
                  <a:gd name="connsiteX4" fmla="*/ 520065 w 520065"/>
                  <a:gd name="connsiteY4" fmla="*/ 233230 h 339910"/>
                  <a:gd name="connsiteX5" fmla="*/ 413385 w 520065"/>
                  <a:gd name="connsiteY5" fmla="*/ 339910 h 339910"/>
                  <a:gd name="connsiteX6" fmla="*/ 106680 w 520065"/>
                  <a:gd name="connsiteY6" fmla="*/ 339910 h 339910"/>
                  <a:gd name="connsiteX7" fmla="*/ 0 w 520065"/>
                  <a:gd name="connsiteY7" fmla="*/ 233230 h 339910"/>
                  <a:gd name="connsiteX8" fmla="*/ 106680 w 520065"/>
                  <a:gd name="connsiteY8" fmla="*/ 126550 h 339910"/>
                  <a:gd name="connsiteX9" fmla="*/ 109000 w 520065"/>
                  <a:gd name="connsiteY9" fmla="*/ 126550 h 339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0065" h="339910">
                    <a:moveTo>
                      <a:pt x="109000" y="126550"/>
                    </a:moveTo>
                    <a:cubicBezTo>
                      <a:pt x="123847" y="43137"/>
                      <a:pt x="203501" y="-12447"/>
                      <a:pt x="286913" y="2400"/>
                    </a:cubicBezTo>
                    <a:cubicBezTo>
                      <a:pt x="350230" y="13669"/>
                      <a:pt x="399797" y="63234"/>
                      <a:pt x="411065" y="126550"/>
                    </a:cubicBezTo>
                    <a:lnTo>
                      <a:pt x="413385" y="126550"/>
                    </a:lnTo>
                    <a:cubicBezTo>
                      <a:pt x="472302" y="126550"/>
                      <a:pt x="520065" y="174313"/>
                      <a:pt x="520065" y="233230"/>
                    </a:cubicBezTo>
                    <a:cubicBezTo>
                      <a:pt x="520065" y="292147"/>
                      <a:pt x="472302" y="339910"/>
                      <a:pt x="413385" y="339910"/>
                    </a:cubicBezTo>
                    <a:lnTo>
                      <a:pt x="106680" y="339910"/>
                    </a:lnTo>
                    <a:cubicBezTo>
                      <a:pt x="47762" y="339910"/>
                      <a:pt x="0" y="292147"/>
                      <a:pt x="0" y="233230"/>
                    </a:cubicBezTo>
                    <a:cubicBezTo>
                      <a:pt x="0" y="174313"/>
                      <a:pt x="47762" y="126550"/>
                      <a:pt x="106680" y="126550"/>
                    </a:cubicBezTo>
                    <a:lnTo>
                      <a:pt x="109000" y="126550"/>
                    </a:lnTo>
                    <a:close/>
                  </a:path>
                </a:pathLst>
              </a:custGeom>
              <a:gradFill flip="none" rotWithShape="1">
                <a:gsLst>
                  <a:gs pos="85000">
                    <a:srgbClr val="6C1CB2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 kern="0">
                  <a:ln w="3175">
                    <a:noFill/>
                  </a:ln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" name="Graphic 1076">
                <a:extLst>
                  <a:ext uri="{FF2B5EF4-FFF2-40B4-BE49-F238E27FC236}">
                    <a16:creationId xmlns:a16="http://schemas.microsoft.com/office/drawing/2014/main" id="{C21885A0-7DFA-BC7B-B55B-114D6AFEE162}"/>
                  </a:ext>
                </a:extLst>
              </p:cNvPr>
              <p:cNvSpPr/>
              <p:nvPr/>
            </p:nvSpPr>
            <p:spPr>
              <a:xfrm>
                <a:off x="4290074" y="2957110"/>
                <a:ext cx="533373" cy="506730"/>
              </a:xfrm>
              <a:custGeom>
                <a:avLst/>
                <a:gdLst>
                  <a:gd name="connsiteX0" fmla="*/ 126683 w 533373"/>
                  <a:gd name="connsiteY0" fmla="*/ 506730 h 506730"/>
                  <a:gd name="connsiteX1" fmla="*/ 106686 w 533373"/>
                  <a:gd name="connsiteY1" fmla="*/ 486722 h 506730"/>
                  <a:gd name="connsiteX2" fmla="*/ 123962 w 533373"/>
                  <a:gd name="connsiteY2" fmla="*/ 466912 h 506730"/>
                  <a:gd name="connsiteX3" fmla="*/ 126683 w 533373"/>
                  <a:gd name="connsiteY3" fmla="*/ 466725 h 506730"/>
                  <a:gd name="connsiteX4" fmla="*/ 173328 w 533373"/>
                  <a:gd name="connsiteY4" fmla="*/ 466725 h 506730"/>
                  <a:gd name="connsiteX5" fmla="*/ 173328 w 533373"/>
                  <a:gd name="connsiteY5" fmla="*/ 400103 h 506730"/>
                  <a:gd name="connsiteX6" fmla="*/ 60008 w 533373"/>
                  <a:gd name="connsiteY6" fmla="*/ 400103 h 506730"/>
                  <a:gd name="connsiteX7" fmla="*/ 133 w 533373"/>
                  <a:gd name="connsiteY7" fmla="*/ 344203 h 506730"/>
                  <a:gd name="connsiteX8" fmla="*/ 0 w 533373"/>
                  <a:gd name="connsiteY8" fmla="*/ 340096 h 506730"/>
                  <a:gd name="connsiteX9" fmla="*/ 0 w 533373"/>
                  <a:gd name="connsiteY9" fmla="*/ 60008 h 506730"/>
                  <a:gd name="connsiteX10" fmla="*/ 55900 w 533373"/>
                  <a:gd name="connsiteY10" fmla="*/ 133 h 506730"/>
                  <a:gd name="connsiteX11" fmla="*/ 60008 w 533373"/>
                  <a:gd name="connsiteY11" fmla="*/ 0 h 506730"/>
                  <a:gd name="connsiteX12" fmla="*/ 473366 w 533373"/>
                  <a:gd name="connsiteY12" fmla="*/ 0 h 506730"/>
                  <a:gd name="connsiteX13" fmla="*/ 533240 w 533373"/>
                  <a:gd name="connsiteY13" fmla="*/ 55900 h 506730"/>
                  <a:gd name="connsiteX14" fmla="*/ 533373 w 533373"/>
                  <a:gd name="connsiteY14" fmla="*/ 60008 h 506730"/>
                  <a:gd name="connsiteX15" fmla="*/ 533373 w 533373"/>
                  <a:gd name="connsiteY15" fmla="*/ 340096 h 506730"/>
                  <a:gd name="connsiteX16" fmla="*/ 477473 w 533373"/>
                  <a:gd name="connsiteY16" fmla="*/ 399970 h 506730"/>
                  <a:gd name="connsiteX17" fmla="*/ 473366 w 533373"/>
                  <a:gd name="connsiteY17" fmla="*/ 400103 h 506730"/>
                  <a:gd name="connsiteX18" fmla="*/ 360018 w 533373"/>
                  <a:gd name="connsiteY18" fmla="*/ 400103 h 506730"/>
                  <a:gd name="connsiteX19" fmla="*/ 360018 w 533373"/>
                  <a:gd name="connsiteY19" fmla="*/ 466725 h 506730"/>
                  <a:gd name="connsiteX20" fmla="*/ 406718 w 533373"/>
                  <a:gd name="connsiteY20" fmla="*/ 466725 h 506730"/>
                  <a:gd name="connsiteX21" fmla="*/ 426923 w 533373"/>
                  <a:gd name="connsiteY21" fmla="*/ 486522 h 506730"/>
                  <a:gd name="connsiteX22" fmla="*/ 409438 w 533373"/>
                  <a:gd name="connsiteY22" fmla="*/ 506570 h 506730"/>
                  <a:gd name="connsiteX23" fmla="*/ 406718 w 533373"/>
                  <a:gd name="connsiteY23" fmla="*/ 506730 h 506730"/>
                  <a:gd name="connsiteX24" fmla="*/ 126683 w 533373"/>
                  <a:gd name="connsiteY24" fmla="*/ 506730 h 506730"/>
                  <a:gd name="connsiteX25" fmla="*/ 319987 w 533373"/>
                  <a:gd name="connsiteY25" fmla="*/ 400103 h 506730"/>
                  <a:gd name="connsiteX26" fmla="*/ 213307 w 533373"/>
                  <a:gd name="connsiteY26" fmla="*/ 400103 h 506730"/>
                  <a:gd name="connsiteX27" fmla="*/ 213333 w 533373"/>
                  <a:gd name="connsiteY27" fmla="*/ 466725 h 506730"/>
                  <a:gd name="connsiteX28" fmla="*/ 320013 w 533373"/>
                  <a:gd name="connsiteY28" fmla="*/ 466725 h 506730"/>
                  <a:gd name="connsiteX29" fmla="*/ 319987 w 533373"/>
                  <a:gd name="connsiteY29" fmla="*/ 400103 h 506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33373" h="506730">
                    <a:moveTo>
                      <a:pt x="126683" y="506730"/>
                    </a:moveTo>
                    <a:cubicBezTo>
                      <a:pt x="115636" y="506727"/>
                      <a:pt x="106683" y="497769"/>
                      <a:pt x="106686" y="486722"/>
                    </a:cubicBezTo>
                    <a:cubicBezTo>
                      <a:pt x="106689" y="476729"/>
                      <a:pt x="114064" y="468275"/>
                      <a:pt x="123962" y="466912"/>
                    </a:cubicBezTo>
                    <a:lnTo>
                      <a:pt x="126683" y="466725"/>
                    </a:lnTo>
                    <a:lnTo>
                      <a:pt x="173328" y="466725"/>
                    </a:lnTo>
                    <a:lnTo>
                      <a:pt x="173328" y="400103"/>
                    </a:lnTo>
                    <a:lnTo>
                      <a:pt x="60008" y="400103"/>
                    </a:lnTo>
                    <a:cubicBezTo>
                      <a:pt x="28457" y="400106"/>
                      <a:pt x="2293" y="375679"/>
                      <a:pt x="133" y="344203"/>
                    </a:cubicBezTo>
                    <a:lnTo>
                      <a:pt x="0" y="340096"/>
                    </a:lnTo>
                    <a:lnTo>
                      <a:pt x="0" y="60008"/>
                    </a:lnTo>
                    <a:cubicBezTo>
                      <a:pt x="-4" y="28457"/>
                      <a:pt x="24424" y="2293"/>
                      <a:pt x="55900" y="133"/>
                    </a:cubicBezTo>
                    <a:lnTo>
                      <a:pt x="60008" y="0"/>
                    </a:lnTo>
                    <a:lnTo>
                      <a:pt x="473366" y="0"/>
                    </a:lnTo>
                    <a:cubicBezTo>
                      <a:pt x="504916" y="-4"/>
                      <a:pt x="531080" y="24424"/>
                      <a:pt x="533240" y="55900"/>
                    </a:cubicBezTo>
                    <a:lnTo>
                      <a:pt x="533373" y="60008"/>
                    </a:lnTo>
                    <a:lnTo>
                      <a:pt x="533373" y="340096"/>
                    </a:lnTo>
                    <a:cubicBezTo>
                      <a:pt x="533376" y="371646"/>
                      <a:pt x="508949" y="397810"/>
                      <a:pt x="477473" y="399970"/>
                    </a:cubicBezTo>
                    <a:lnTo>
                      <a:pt x="473366" y="400103"/>
                    </a:lnTo>
                    <a:lnTo>
                      <a:pt x="360018" y="400103"/>
                    </a:lnTo>
                    <a:lnTo>
                      <a:pt x="360018" y="466725"/>
                    </a:lnTo>
                    <a:lnTo>
                      <a:pt x="406718" y="466725"/>
                    </a:lnTo>
                    <a:cubicBezTo>
                      <a:pt x="417764" y="466613"/>
                      <a:pt x="426811" y="475475"/>
                      <a:pt x="426923" y="486522"/>
                    </a:cubicBezTo>
                    <a:cubicBezTo>
                      <a:pt x="427027" y="496673"/>
                      <a:pt x="419508" y="505293"/>
                      <a:pt x="409438" y="506570"/>
                    </a:cubicBezTo>
                    <a:lnTo>
                      <a:pt x="406718" y="506730"/>
                    </a:lnTo>
                    <a:lnTo>
                      <a:pt x="126683" y="506730"/>
                    </a:lnTo>
                    <a:close/>
                    <a:moveTo>
                      <a:pt x="319987" y="400103"/>
                    </a:moveTo>
                    <a:lnTo>
                      <a:pt x="213307" y="400103"/>
                    </a:lnTo>
                    <a:lnTo>
                      <a:pt x="213333" y="466725"/>
                    </a:lnTo>
                    <a:lnTo>
                      <a:pt x="320013" y="466725"/>
                    </a:lnTo>
                    <a:lnTo>
                      <a:pt x="319987" y="400103"/>
                    </a:lnTo>
                    <a:close/>
                  </a:path>
                </a:pathLst>
              </a:custGeom>
              <a:gradFill flip="none" rotWithShape="1">
                <a:gsLst>
                  <a:gs pos="85000">
                    <a:srgbClr val="6C1CB2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 kern="0">
                  <a:ln w="3175">
                    <a:noFill/>
                  </a:ln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8" name="Graphic 1077">
                <a:extLst>
                  <a:ext uri="{FF2B5EF4-FFF2-40B4-BE49-F238E27FC236}">
                    <a16:creationId xmlns:a16="http://schemas.microsoft.com/office/drawing/2014/main" id="{7AF2EBF3-4C54-DFDA-CDFC-8C55D6BD1541}"/>
                  </a:ext>
                </a:extLst>
              </p:cNvPr>
              <p:cNvSpPr/>
              <p:nvPr/>
            </p:nvSpPr>
            <p:spPr>
              <a:xfrm>
                <a:off x="5935980" y="2943775"/>
                <a:ext cx="320040" cy="533400"/>
              </a:xfrm>
              <a:custGeom>
                <a:avLst/>
                <a:gdLst>
                  <a:gd name="connsiteX0" fmla="*/ 260033 w 320040"/>
                  <a:gd name="connsiteY0" fmla="*/ 0 h 533400"/>
                  <a:gd name="connsiteX1" fmla="*/ 320040 w 320040"/>
                  <a:gd name="connsiteY1" fmla="*/ 60008 h 533400"/>
                  <a:gd name="connsiteX2" fmla="*/ 320040 w 320040"/>
                  <a:gd name="connsiteY2" fmla="*/ 473393 h 533400"/>
                  <a:gd name="connsiteX3" fmla="*/ 260033 w 320040"/>
                  <a:gd name="connsiteY3" fmla="*/ 533400 h 533400"/>
                  <a:gd name="connsiteX4" fmla="*/ 60008 w 320040"/>
                  <a:gd name="connsiteY4" fmla="*/ 533400 h 533400"/>
                  <a:gd name="connsiteX5" fmla="*/ 0 w 320040"/>
                  <a:gd name="connsiteY5" fmla="*/ 473393 h 533400"/>
                  <a:gd name="connsiteX6" fmla="*/ 0 w 320040"/>
                  <a:gd name="connsiteY6" fmla="*/ 60008 h 533400"/>
                  <a:gd name="connsiteX7" fmla="*/ 60008 w 320040"/>
                  <a:gd name="connsiteY7" fmla="*/ 0 h 533400"/>
                  <a:gd name="connsiteX8" fmla="*/ 260033 w 320040"/>
                  <a:gd name="connsiteY8" fmla="*/ 0 h 533400"/>
                  <a:gd name="connsiteX9" fmla="*/ 193358 w 320040"/>
                  <a:gd name="connsiteY9" fmla="*/ 426720 h 533400"/>
                  <a:gd name="connsiteX10" fmla="*/ 126683 w 320040"/>
                  <a:gd name="connsiteY10" fmla="*/ 426720 h 533400"/>
                  <a:gd name="connsiteX11" fmla="*/ 106680 w 320040"/>
                  <a:gd name="connsiteY11" fmla="*/ 446723 h 533400"/>
                  <a:gd name="connsiteX12" fmla="*/ 126683 w 320040"/>
                  <a:gd name="connsiteY12" fmla="*/ 466725 h 533400"/>
                  <a:gd name="connsiteX13" fmla="*/ 193358 w 320040"/>
                  <a:gd name="connsiteY13" fmla="*/ 466725 h 533400"/>
                  <a:gd name="connsiteX14" fmla="*/ 213360 w 320040"/>
                  <a:gd name="connsiteY14" fmla="*/ 446723 h 533400"/>
                  <a:gd name="connsiteX15" fmla="*/ 193358 w 320040"/>
                  <a:gd name="connsiteY15" fmla="*/ 42672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20040" h="533400">
                    <a:moveTo>
                      <a:pt x="260033" y="0"/>
                    </a:moveTo>
                    <a:cubicBezTo>
                      <a:pt x="293173" y="0"/>
                      <a:pt x="320040" y="26866"/>
                      <a:pt x="320040" y="60008"/>
                    </a:cubicBezTo>
                    <a:lnTo>
                      <a:pt x="320040" y="473393"/>
                    </a:lnTo>
                    <a:cubicBezTo>
                      <a:pt x="320040" y="506533"/>
                      <a:pt x="293173" y="533400"/>
                      <a:pt x="260033" y="533400"/>
                    </a:cubicBezTo>
                    <a:lnTo>
                      <a:pt x="60008" y="533400"/>
                    </a:lnTo>
                    <a:cubicBezTo>
                      <a:pt x="26866" y="533400"/>
                      <a:pt x="0" y="506533"/>
                      <a:pt x="0" y="473393"/>
                    </a:cubicBezTo>
                    <a:lnTo>
                      <a:pt x="0" y="60008"/>
                    </a:lnTo>
                    <a:cubicBezTo>
                      <a:pt x="0" y="26866"/>
                      <a:pt x="26866" y="0"/>
                      <a:pt x="60008" y="0"/>
                    </a:cubicBezTo>
                    <a:lnTo>
                      <a:pt x="260033" y="0"/>
                    </a:lnTo>
                    <a:close/>
                    <a:moveTo>
                      <a:pt x="193358" y="426720"/>
                    </a:moveTo>
                    <a:lnTo>
                      <a:pt x="126683" y="426720"/>
                    </a:lnTo>
                    <a:cubicBezTo>
                      <a:pt x="115636" y="426720"/>
                      <a:pt x="106680" y="435676"/>
                      <a:pt x="106680" y="446723"/>
                    </a:cubicBezTo>
                    <a:cubicBezTo>
                      <a:pt x="106680" y="457769"/>
                      <a:pt x="115636" y="466725"/>
                      <a:pt x="126683" y="466725"/>
                    </a:cubicBezTo>
                    <a:lnTo>
                      <a:pt x="193358" y="466725"/>
                    </a:lnTo>
                    <a:cubicBezTo>
                      <a:pt x="204404" y="466725"/>
                      <a:pt x="213360" y="457769"/>
                      <a:pt x="213360" y="446723"/>
                    </a:cubicBezTo>
                    <a:cubicBezTo>
                      <a:pt x="213360" y="435676"/>
                      <a:pt x="204404" y="426720"/>
                      <a:pt x="193358" y="42672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rgbClr val="6C1CB2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 kern="0">
                  <a:ln w="3175">
                    <a:noFill/>
                  </a:ln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Graphic 1078">
                <a:extLst>
                  <a:ext uri="{FF2B5EF4-FFF2-40B4-BE49-F238E27FC236}">
                    <a16:creationId xmlns:a16="http://schemas.microsoft.com/office/drawing/2014/main" id="{D46F1F1E-C211-C298-7D9B-D44DDFE18BEA}"/>
                  </a:ext>
                </a:extLst>
              </p:cNvPr>
              <p:cNvSpPr/>
              <p:nvPr/>
            </p:nvSpPr>
            <p:spPr>
              <a:xfrm>
                <a:off x="7368503" y="3023785"/>
                <a:ext cx="533474" cy="373380"/>
              </a:xfrm>
              <a:custGeom>
                <a:avLst/>
                <a:gdLst>
                  <a:gd name="connsiteX0" fmla="*/ 346694 w 533474"/>
                  <a:gd name="connsiteY0" fmla="*/ 0 h 373380"/>
                  <a:gd name="connsiteX1" fmla="*/ 533475 w 533474"/>
                  <a:gd name="connsiteY1" fmla="*/ 186599 h 373380"/>
                  <a:gd name="connsiteX2" fmla="*/ 353095 w 533474"/>
                  <a:gd name="connsiteY2" fmla="*/ 373273 h 373380"/>
                  <a:gd name="connsiteX3" fmla="*/ 346694 w 533474"/>
                  <a:gd name="connsiteY3" fmla="*/ 373380 h 373380"/>
                  <a:gd name="connsiteX4" fmla="*/ 186781 w 533474"/>
                  <a:gd name="connsiteY4" fmla="*/ 373380 h 373380"/>
                  <a:gd name="connsiteX5" fmla="*/ 0 w 533474"/>
                  <a:gd name="connsiteY5" fmla="*/ 186781 h 373380"/>
                  <a:gd name="connsiteX6" fmla="*/ 180380 w 533474"/>
                  <a:gd name="connsiteY6" fmla="*/ 107 h 373380"/>
                  <a:gd name="connsiteX7" fmla="*/ 186754 w 533474"/>
                  <a:gd name="connsiteY7" fmla="*/ 0 h 373380"/>
                  <a:gd name="connsiteX8" fmla="*/ 346668 w 533474"/>
                  <a:gd name="connsiteY8" fmla="*/ 0 h 373380"/>
                  <a:gd name="connsiteX9" fmla="*/ 340080 w 533474"/>
                  <a:gd name="connsiteY9" fmla="*/ 200025 h 373380"/>
                  <a:gd name="connsiteX10" fmla="*/ 306743 w 533474"/>
                  <a:gd name="connsiteY10" fmla="*/ 233363 h 373380"/>
                  <a:gd name="connsiteX11" fmla="*/ 340080 w 533474"/>
                  <a:gd name="connsiteY11" fmla="*/ 266700 h 373380"/>
                  <a:gd name="connsiteX12" fmla="*/ 373418 w 533474"/>
                  <a:gd name="connsiteY12" fmla="*/ 233363 h 373380"/>
                  <a:gd name="connsiteX13" fmla="*/ 340080 w 533474"/>
                  <a:gd name="connsiteY13" fmla="*/ 200025 h 373380"/>
                  <a:gd name="connsiteX14" fmla="*/ 160058 w 533474"/>
                  <a:gd name="connsiteY14" fmla="*/ 106680 h 373380"/>
                  <a:gd name="connsiteX15" fmla="*/ 140242 w 533474"/>
                  <a:gd name="connsiteY15" fmla="*/ 123962 h 373380"/>
                  <a:gd name="connsiteX16" fmla="*/ 140055 w 533474"/>
                  <a:gd name="connsiteY16" fmla="*/ 126683 h 373380"/>
                  <a:gd name="connsiteX17" fmla="*/ 140055 w 533474"/>
                  <a:gd name="connsiteY17" fmla="*/ 166634 h 373380"/>
                  <a:gd name="connsiteX18" fmla="*/ 100050 w 533474"/>
                  <a:gd name="connsiteY18" fmla="*/ 166634 h 373380"/>
                  <a:gd name="connsiteX19" fmla="*/ 79845 w 533474"/>
                  <a:gd name="connsiteY19" fmla="*/ 186431 h 373380"/>
                  <a:gd name="connsiteX20" fmla="*/ 97330 w 533474"/>
                  <a:gd name="connsiteY20" fmla="*/ 206479 h 373380"/>
                  <a:gd name="connsiteX21" fmla="*/ 100050 w 533474"/>
                  <a:gd name="connsiteY21" fmla="*/ 206666 h 373380"/>
                  <a:gd name="connsiteX22" fmla="*/ 140055 w 533474"/>
                  <a:gd name="connsiteY22" fmla="*/ 206639 h 373380"/>
                  <a:gd name="connsiteX23" fmla="*/ 140055 w 533474"/>
                  <a:gd name="connsiteY23" fmla="*/ 246698 h 373380"/>
                  <a:gd name="connsiteX24" fmla="*/ 160064 w 533474"/>
                  <a:gd name="connsiteY24" fmla="*/ 266695 h 373380"/>
                  <a:gd name="connsiteX25" fmla="*/ 179873 w 533474"/>
                  <a:gd name="connsiteY25" fmla="*/ 249418 h 373380"/>
                  <a:gd name="connsiteX26" fmla="*/ 180060 w 533474"/>
                  <a:gd name="connsiteY26" fmla="*/ 246698 h 373380"/>
                  <a:gd name="connsiteX27" fmla="*/ 180060 w 533474"/>
                  <a:gd name="connsiteY27" fmla="*/ 206639 h 373380"/>
                  <a:gd name="connsiteX28" fmla="*/ 220065 w 533474"/>
                  <a:gd name="connsiteY28" fmla="*/ 206639 h 373380"/>
                  <a:gd name="connsiteX29" fmla="*/ 239878 w 533474"/>
                  <a:gd name="connsiteY29" fmla="*/ 186450 h 373380"/>
                  <a:gd name="connsiteX30" fmla="*/ 222785 w 533474"/>
                  <a:gd name="connsiteY30" fmla="*/ 166848 h 373380"/>
                  <a:gd name="connsiteX31" fmla="*/ 220065 w 533474"/>
                  <a:gd name="connsiteY31" fmla="*/ 166661 h 373380"/>
                  <a:gd name="connsiteX32" fmla="*/ 180060 w 533474"/>
                  <a:gd name="connsiteY32" fmla="*/ 166634 h 373380"/>
                  <a:gd name="connsiteX33" fmla="*/ 180060 w 533474"/>
                  <a:gd name="connsiteY33" fmla="*/ 126683 h 373380"/>
                  <a:gd name="connsiteX34" fmla="*/ 160058 w 533474"/>
                  <a:gd name="connsiteY34" fmla="*/ 106680 h 373380"/>
                  <a:gd name="connsiteX35" fmla="*/ 393420 w 533474"/>
                  <a:gd name="connsiteY35" fmla="*/ 106680 h 373380"/>
                  <a:gd name="connsiteX36" fmla="*/ 360083 w 533474"/>
                  <a:gd name="connsiteY36" fmla="*/ 140018 h 373380"/>
                  <a:gd name="connsiteX37" fmla="*/ 393420 w 533474"/>
                  <a:gd name="connsiteY37" fmla="*/ 173355 h 373380"/>
                  <a:gd name="connsiteX38" fmla="*/ 426758 w 533474"/>
                  <a:gd name="connsiteY38" fmla="*/ 140018 h 373380"/>
                  <a:gd name="connsiteX39" fmla="*/ 393420 w 533474"/>
                  <a:gd name="connsiteY39" fmla="*/ 106680 h 37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33474" h="373380">
                    <a:moveTo>
                      <a:pt x="346694" y="0"/>
                    </a:moveTo>
                    <a:cubicBezTo>
                      <a:pt x="449801" y="-50"/>
                      <a:pt x="533424" y="83493"/>
                      <a:pt x="533475" y="186599"/>
                    </a:cubicBezTo>
                    <a:cubicBezTo>
                      <a:pt x="533526" y="287284"/>
                      <a:pt x="453724" y="369870"/>
                      <a:pt x="353095" y="373273"/>
                    </a:cubicBezTo>
                    <a:lnTo>
                      <a:pt x="346694" y="373380"/>
                    </a:lnTo>
                    <a:lnTo>
                      <a:pt x="186781" y="373380"/>
                    </a:lnTo>
                    <a:cubicBezTo>
                      <a:pt x="83675" y="373431"/>
                      <a:pt x="50" y="289887"/>
                      <a:pt x="0" y="186781"/>
                    </a:cubicBezTo>
                    <a:cubicBezTo>
                      <a:pt x="-49" y="86096"/>
                      <a:pt x="79752" y="3510"/>
                      <a:pt x="180380" y="107"/>
                    </a:cubicBezTo>
                    <a:lnTo>
                      <a:pt x="186754" y="0"/>
                    </a:lnTo>
                    <a:lnTo>
                      <a:pt x="346668" y="0"/>
                    </a:lnTo>
                    <a:close/>
                    <a:moveTo>
                      <a:pt x="340080" y="200025"/>
                    </a:moveTo>
                    <a:cubicBezTo>
                      <a:pt x="321667" y="200025"/>
                      <a:pt x="306743" y="214950"/>
                      <a:pt x="306743" y="233363"/>
                    </a:cubicBezTo>
                    <a:cubicBezTo>
                      <a:pt x="306743" y="251776"/>
                      <a:pt x="321667" y="266700"/>
                      <a:pt x="340080" y="266700"/>
                    </a:cubicBezTo>
                    <a:cubicBezTo>
                      <a:pt x="358493" y="266700"/>
                      <a:pt x="373418" y="251776"/>
                      <a:pt x="373418" y="233363"/>
                    </a:cubicBezTo>
                    <a:cubicBezTo>
                      <a:pt x="373418" y="214950"/>
                      <a:pt x="358493" y="200025"/>
                      <a:pt x="340080" y="200025"/>
                    </a:cubicBezTo>
                    <a:close/>
                    <a:moveTo>
                      <a:pt x="160058" y="106680"/>
                    </a:moveTo>
                    <a:cubicBezTo>
                      <a:pt x="150062" y="106681"/>
                      <a:pt x="141601" y="114060"/>
                      <a:pt x="140242" y="123962"/>
                    </a:cubicBezTo>
                    <a:lnTo>
                      <a:pt x="140055" y="126683"/>
                    </a:lnTo>
                    <a:lnTo>
                      <a:pt x="140055" y="166634"/>
                    </a:lnTo>
                    <a:lnTo>
                      <a:pt x="100050" y="166634"/>
                    </a:lnTo>
                    <a:cubicBezTo>
                      <a:pt x="89004" y="166522"/>
                      <a:pt x="79957" y="175385"/>
                      <a:pt x="79845" y="186431"/>
                    </a:cubicBezTo>
                    <a:cubicBezTo>
                      <a:pt x="79742" y="196582"/>
                      <a:pt x="87259" y="205202"/>
                      <a:pt x="97330" y="206479"/>
                    </a:cubicBezTo>
                    <a:lnTo>
                      <a:pt x="100050" y="206666"/>
                    </a:lnTo>
                    <a:lnTo>
                      <a:pt x="140055" y="206639"/>
                    </a:lnTo>
                    <a:lnTo>
                      <a:pt x="140055" y="246698"/>
                    </a:lnTo>
                    <a:cubicBezTo>
                      <a:pt x="140059" y="257744"/>
                      <a:pt x="149017" y="266697"/>
                      <a:pt x="160064" y="266695"/>
                    </a:cubicBezTo>
                    <a:cubicBezTo>
                      <a:pt x="170055" y="266692"/>
                      <a:pt x="178512" y="259315"/>
                      <a:pt x="179873" y="249418"/>
                    </a:cubicBezTo>
                    <a:lnTo>
                      <a:pt x="180060" y="246698"/>
                    </a:lnTo>
                    <a:lnTo>
                      <a:pt x="180060" y="206639"/>
                    </a:lnTo>
                    <a:lnTo>
                      <a:pt x="220065" y="206639"/>
                    </a:lnTo>
                    <a:cubicBezTo>
                      <a:pt x="231112" y="206535"/>
                      <a:pt x="239982" y="197497"/>
                      <a:pt x="239878" y="186450"/>
                    </a:cubicBezTo>
                    <a:cubicBezTo>
                      <a:pt x="239788" y="176598"/>
                      <a:pt x="232533" y="168280"/>
                      <a:pt x="222785" y="166848"/>
                    </a:cubicBezTo>
                    <a:lnTo>
                      <a:pt x="220065" y="166661"/>
                    </a:lnTo>
                    <a:lnTo>
                      <a:pt x="180060" y="166634"/>
                    </a:lnTo>
                    <a:lnTo>
                      <a:pt x="180060" y="126683"/>
                    </a:lnTo>
                    <a:cubicBezTo>
                      <a:pt x="180060" y="115636"/>
                      <a:pt x="171105" y="106680"/>
                      <a:pt x="160058" y="106680"/>
                    </a:cubicBezTo>
                    <a:close/>
                    <a:moveTo>
                      <a:pt x="393420" y="106680"/>
                    </a:moveTo>
                    <a:cubicBezTo>
                      <a:pt x="375007" y="106680"/>
                      <a:pt x="360083" y="121606"/>
                      <a:pt x="360083" y="140018"/>
                    </a:cubicBezTo>
                    <a:cubicBezTo>
                      <a:pt x="360083" y="158431"/>
                      <a:pt x="375007" y="173355"/>
                      <a:pt x="393420" y="173355"/>
                    </a:cubicBezTo>
                    <a:cubicBezTo>
                      <a:pt x="411833" y="173355"/>
                      <a:pt x="426758" y="158431"/>
                      <a:pt x="426758" y="140018"/>
                    </a:cubicBezTo>
                    <a:cubicBezTo>
                      <a:pt x="426758" y="121606"/>
                      <a:pt x="411833" y="106680"/>
                      <a:pt x="393420" y="10668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rgbClr val="6C1CB2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 kern="0">
                  <a:ln w="3175">
                    <a:noFill/>
                  </a:ln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0" name="Graphic 1079">
                <a:extLst>
                  <a:ext uri="{FF2B5EF4-FFF2-40B4-BE49-F238E27FC236}">
                    <a16:creationId xmlns:a16="http://schemas.microsoft.com/office/drawing/2014/main" id="{7967513C-9B58-EA93-F98B-483487EEE04E}"/>
                  </a:ext>
                </a:extLst>
              </p:cNvPr>
              <p:cNvSpPr/>
              <p:nvPr/>
            </p:nvSpPr>
            <p:spPr>
              <a:xfrm>
                <a:off x="8907785" y="2943630"/>
                <a:ext cx="533390" cy="533690"/>
              </a:xfrm>
              <a:custGeom>
                <a:avLst/>
                <a:gdLst>
                  <a:gd name="connsiteX0" fmla="*/ 453376 w 533390"/>
                  <a:gd name="connsiteY0" fmla="*/ 66645 h 533690"/>
                  <a:gd name="connsiteX1" fmla="*/ 386728 w 533390"/>
                  <a:gd name="connsiteY1" fmla="*/ 133347 h 533690"/>
                  <a:gd name="connsiteX2" fmla="*/ 373046 w 533390"/>
                  <a:gd name="connsiteY2" fmla="*/ 131934 h 533690"/>
                  <a:gd name="connsiteX3" fmla="*/ 338908 w 533390"/>
                  <a:gd name="connsiteY3" fmla="*/ 188421 h 533690"/>
                  <a:gd name="connsiteX4" fmla="*/ 373366 w 533390"/>
                  <a:gd name="connsiteY4" fmla="*/ 266910 h 533690"/>
                  <a:gd name="connsiteX5" fmla="*/ 373366 w 533390"/>
                  <a:gd name="connsiteY5" fmla="*/ 268457 h 533690"/>
                  <a:gd name="connsiteX6" fmla="*/ 407930 w 533390"/>
                  <a:gd name="connsiteY6" fmla="*/ 275418 h 533690"/>
                  <a:gd name="connsiteX7" fmla="*/ 498187 w 533390"/>
                  <a:gd name="connsiteY7" fmla="*/ 248129 h 533690"/>
                  <a:gd name="connsiteX8" fmla="*/ 525476 w 533390"/>
                  <a:gd name="connsiteY8" fmla="*/ 338389 h 533690"/>
                  <a:gd name="connsiteX9" fmla="*/ 435219 w 533390"/>
                  <a:gd name="connsiteY9" fmla="*/ 365675 h 533690"/>
                  <a:gd name="connsiteX10" fmla="*/ 400489 w 533390"/>
                  <a:gd name="connsiteY10" fmla="*/ 314730 h 533690"/>
                  <a:gd name="connsiteX11" fmla="*/ 365285 w 533390"/>
                  <a:gd name="connsiteY11" fmla="*/ 307662 h 533690"/>
                  <a:gd name="connsiteX12" fmla="*/ 318826 w 533390"/>
                  <a:gd name="connsiteY12" fmla="*/ 360015 h 533690"/>
                  <a:gd name="connsiteX13" fmla="*/ 332028 w 533390"/>
                  <a:gd name="connsiteY13" fmla="*/ 400340 h 533690"/>
                  <a:gd name="connsiteX14" fmla="*/ 333361 w 533390"/>
                  <a:gd name="connsiteY14" fmla="*/ 400340 h 533690"/>
                  <a:gd name="connsiteX15" fmla="*/ 399988 w 533390"/>
                  <a:gd name="connsiteY15" fmla="*/ 467063 h 533690"/>
                  <a:gd name="connsiteX16" fmla="*/ 333265 w 533390"/>
                  <a:gd name="connsiteY16" fmla="*/ 533690 h 533690"/>
                  <a:gd name="connsiteX17" fmla="*/ 266638 w 533390"/>
                  <a:gd name="connsiteY17" fmla="*/ 466967 h 533690"/>
                  <a:gd name="connsiteX18" fmla="*/ 294103 w 533390"/>
                  <a:gd name="connsiteY18" fmla="*/ 413089 h 533690"/>
                  <a:gd name="connsiteX19" fmla="*/ 280874 w 533390"/>
                  <a:gd name="connsiteY19" fmla="*/ 372657 h 533690"/>
                  <a:gd name="connsiteX20" fmla="*/ 180809 w 533390"/>
                  <a:gd name="connsiteY20" fmla="*/ 330172 h 533690"/>
                  <a:gd name="connsiteX21" fmla="*/ 132936 w 533390"/>
                  <a:gd name="connsiteY21" fmla="*/ 352788 h 533690"/>
                  <a:gd name="connsiteX22" fmla="*/ 74153 w 533390"/>
                  <a:gd name="connsiteY22" fmla="*/ 426514 h 533690"/>
                  <a:gd name="connsiteX23" fmla="*/ 426 w 533390"/>
                  <a:gd name="connsiteY23" fmla="*/ 367734 h 533690"/>
                  <a:gd name="connsiteX24" fmla="*/ 59209 w 533390"/>
                  <a:gd name="connsiteY24" fmla="*/ 294004 h 533690"/>
                  <a:gd name="connsiteX25" fmla="*/ 116721 w 533390"/>
                  <a:gd name="connsiteY25" fmla="*/ 316197 h 533690"/>
                  <a:gd name="connsiteX26" fmla="*/ 163500 w 533390"/>
                  <a:gd name="connsiteY26" fmla="*/ 294114 h 533690"/>
                  <a:gd name="connsiteX27" fmla="*/ 184409 w 533390"/>
                  <a:gd name="connsiteY27" fmla="*/ 198982 h 533690"/>
                  <a:gd name="connsiteX28" fmla="*/ 157979 w 533390"/>
                  <a:gd name="connsiteY28" fmla="*/ 168845 h 533690"/>
                  <a:gd name="connsiteX29" fmla="*/ 71384 w 533390"/>
                  <a:gd name="connsiteY29" fmla="*/ 131530 h 533690"/>
                  <a:gd name="connsiteX30" fmla="*/ 108698 w 533390"/>
                  <a:gd name="connsiteY30" fmla="*/ 44935 h 533690"/>
                  <a:gd name="connsiteX31" fmla="*/ 195294 w 533390"/>
                  <a:gd name="connsiteY31" fmla="*/ 82249 h 533690"/>
                  <a:gd name="connsiteX32" fmla="*/ 189023 w 533390"/>
                  <a:gd name="connsiteY32" fmla="*/ 143562 h 533690"/>
                  <a:gd name="connsiteX33" fmla="*/ 215240 w 533390"/>
                  <a:gd name="connsiteY33" fmla="*/ 173432 h 533690"/>
                  <a:gd name="connsiteX34" fmla="*/ 266686 w 533390"/>
                  <a:gd name="connsiteY34" fmla="*/ 160230 h 533690"/>
                  <a:gd name="connsiteX35" fmla="*/ 304931 w 533390"/>
                  <a:gd name="connsiteY35" fmla="*/ 167298 h 533690"/>
                  <a:gd name="connsiteX36" fmla="*/ 338135 w 533390"/>
                  <a:gd name="connsiteY36" fmla="*/ 112358 h 533690"/>
                  <a:gd name="connsiteX37" fmla="*/ 341018 w 533390"/>
                  <a:gd name="connsiteY37" fmla="*/ 18109 h 533690"/>
                  <a:gd name="connsiteX38" fmla="*/ 435267 w 533390"/>
                  <a:gd name="connsiteY38" fmla="*/ 20993 h 533690"/>
                  <a:gd name="connsiteX39" fmla="*/ 453376 w 533390"/>
                  <a:gd name="connsiteY39" fmla="*/ 66672 h 533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33390" h="533690">
                    <a:moveTo>
                      <a:pt x="453376" y="66645"/>
                    </a:moveTo>
                    <a:cubicBezTo>
                      <a:pt x="453389" y="103469"/>
                      <a:pt x="423551" y="133332"/>
                      <a:pt x="386728" y="133347"/>
                    </a:cubicBezTo>
                    <a:cubicBezTo>
                      <a:pt x="382130" y="133349"/>
                      <a:pt x="377545" y="132875"/>
                      <a:pt x="373046" y="131934"/>
                    </a:cubicBezTo>
                    <a:lnTo>
                      <a:pt x="338908" y="188421"/>
                    </a:lnTo>
                    <a:cubicBezTo>
                      <a:pt x="360890" y="208596"/>
                      <a:pt x="373393" y="237075"/>
                      <a:pt x="373366" y="266910"/>
                    </a:cubicBezTo>
                    <a:lnTo>
                      <a:pt x="373366" y="268457"/>
                    </a:lnTo>
                    <a:lnTo>
                      <a:pt x="407930" y="275418"/>
                    </a:lnTo>
                    <a:cubicBezTo>
                      <a:pt x="425319" y="242958"/>
                      <a:pt x="465730" y="230741"/>
                      <a:pt x="498187" y="248129"/>
                    </a:cubicBezTo>
                    <a:cubicBezTo>
                      <a:pt x="530647" y="265518"/>
                      <a:pt x="542865" y="305929"/>
                      <a:pt x="525476" y="338389"/>
                    </a:cubicBezTo>
                    <a:cubicBezTo>
                      <a:pt x="508087" y="370846"/>
                      <a:pt x="467679" y="383064"/>
                      <a:pt x="435219" y="365675"/>
                    </a:cubicBezTo>
                    <a:cubicBezTo>
                      <a:pt x="416014" y="355388"/>
                      <a:pt x="403047" y="336367"/>
                      <a:pt x="400489" y="314730"/>
                    </a:cubicBezTo>
                    <a:lnTo>
                      <a:pt x="365285" y="307662"/>
                    </a:lnTo>
                    <a:cubicBezTo>
                      <a:pt x="356100" y="329825"/>
                      <a:pt x="339740" y="348262"/>
                      <a:pt x="318826" y="360015"/>
                    </a:cubicBezTo>
                    <a:lnTo>
                      <a:pt x="332028" y="400340"/>
                    </a:lnTo>
                    <a:lnTo>
                      <a:pt x="333361" y="400340"/>
                    </a:lnTo>
                    <a:cubicBezTo>
                      <a:pt x="370184" y="400367"/>
                      <a:pt x="400015" y="430240"/>
                      <a:pt x="399988" y="467063"/>
                    </a:cubicBezTo>
                    <a:cubicBezTo>
                      <a:pt x="399961" y="503887"/>
                      <a:pt x="370088" y="533717"/>
                      <a:pt x="333265" y="533690"/>
                    </a:cubicBezTo>
                    <a:cubicBezTo>
                      <a:pt x="296442" y="533664"/>
                      <a:pt x="266611" y="503791"/>
                      <a:pt x="266638" y="466967"/>
                    </a:cubicBezTo>
                    <a:cubicBezTo>
                      <a:pt x="266654" y="445650"/>
                      <a:pt x="276861" y="425626"/>
                      <a:pt x="294103" y="413089"/>
                    </a:cubicBezTo>
                    <a:lnTo>
                      <a:pt x="280874" y="372657"/>
                    </a:lnTo>
                    <a:cubicBezTo>
                      <a:pt x="242259" y="377863"/>
                      <a:pt x="203883" y="361570"/>
                      <a:pt x="180809" y="330172"/>
                    </a:cubicBezTo>
                    <a:lnTo>
                      <a:pt x="132936" y="352788"/>
                    </a:lnTo>
                    <a:cubicBezTo>
                      <a:pt x="137063" y="389379"/>
                      <a:pt x="110745" y="422388"/>
                      <a:pt x="74153" y="426514"/>
                    </a:cubicBezTo>
                    <a:cubicBezTo>
                      <a:pt x="37562" y="430643"/>
                      <a:pt x="4553" y="404325"/>
                      <a:pt x="426" y="367734"/>
                    </a:cubicBezTo>
                    <a:cubicBezTo>
                      <a:pt x="-3701" y="331140"/>
                      <a:pt x="22617" y="298133"/>
                      <a:pt x="59209" y="294004"/>
                    </a:cubicBezTo>
                    <a:cubicBezTo>
                      <a:pt x="80853" y="291564"/>
                      <a:pt x="102326" y="299850"/>
                      <a:pt x="116721" y="316197"/>
                    </a:cubicBezTo>
                    <a:lnTo>
                      <a:pt x="163500" y="294114"/>
                    </a:lnTo>
                    <a:cubicBezTo>
                      <a:pt x="154769" y="260886"/>
                      <a:pt x="162549" y="225487"/>
                      <a:pt x="184409" y="198982"/>
                    </a:cubicBezTo>
                    <a:lnTo>
                      <a:pt x="157979" y="168845"/>
                    </a:lnTo>
                    <a:cubicBezTo>
                      <a:pt x="123762" y="182453"/>
                      <a:pt x="84992" y="165747"/>
                      <a:pt x="71384" y="131530"/>
                    </a:cubicBezTo>
                    <a:cubicBezTo>
                      <a:pt x="57775" y="97314"/>
                      <a:pt x="74481" y="58544"/>
                      <a:pt x="108698" y="44935"/>
                    </a:cubicBezTo>
                    <a:cubicBezTo>
                      <a:pt x="142915" y="31327"/>
                      <a:pt x="181685" y="48033"/>
                      <a:pt x="195294" y="82249"/>
                    </a:cubicBezTo>
                    <a:cubicBezTo>
                      <a:pt x="203341" y="102484"/>
                      <a:pt x="201000" y="125375"/>
                      <a:pt x="189023" y="143562"/>
                    </a:cubicBezTo>
                    <a:lnTo>
                      <a:pt x="215240" y="173432"/>
                    </a:lnTo>
                    <a:cubicBezTo>
                      <a:pt x="230994" y="164745"/>
                      <a:pt x="248697" y="160202"/>
                      <a:pt x="266686" y="160230"/>
                    </a:cubicBezTo>
                    <a:cubicBezTo>
                      <a:pt x="280154" y="160230"/>
                      <a:pt x="293089" y="162737"/>
                      <a:pt x="304931" y="167298"/>
                    </a:cubicBezTo>
                    <a:lnTo>
                      <a:pt x="338135" y="112358"/>
                    </a:lnTo>
                    <a:cubicBezTo>
                      <a:pt x="312905" y="85535"/>
                      <a:pt x="314196" y="43339"/>
                      <a:pt x="341018" y="18109"/>
                    </a:cubicBezTo>
                    <a:cubicBezTo>
                      <a:pt x="367840" y="-7121"/>
                      <a:pt x="410037" y="-5830"/>
                      <a:pt x="435267" y="20993"/>
                    </a:cubicBezTo>
                    <a:cubicBezTo>
                      <a:pt x="446898" y="33359"/>
                      <a:pt x="453376" y="49695"/>
                      <a:pt x="453376" y="66672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rgbClr val="6C1CB2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 kern="0">
                  <a:ln w="3175">
                    <a:noFill/>
                  </a:ln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1" name="Graphic 1074">
                <a:extLst>
                  <a:ext uri="{FF2B5EF4-FFF2-40B4-BE49-F238E27FC236}">
                    <a16:creationId xmlns:a16="http://schemas.microsoft.com/office/drawing/2014/main" id="{BF105727-DBAC-B267-D0EB-5319C50E841D}"/>
                  </a:ext>
                </a:extLst>
              </p:cNvPr>
              <p:cNvSpPr/>
              <p:nvPr/>
            </p:nvSpPr>
            <p:spPr>
              <a:xfrm>
                <a:off x="2764156" y="2957111"/>
                <a:ext cx="506729" cy="506729"/>
              </a:xfrm>
              <a:custGeom>
                <a:avLst/>
                <a:gdLst>
                  <a:gd name="connsiteX0" fmla="*/ 273633 w 641259"/>
                  <a:gd name="connsiteY0" fmla="*/ 442730 h 641258"/>
                  <a:gd name="connsiteX1" fmla="*/ 209814 w 641259"/>
                  <a:gd name="connsiteY1" fmla="*/ 442730 h 641258"/>
                  <a:gd name="connsiteX2" fmla="*/ 211338 w 641259"/>
                  <a:gd name="connsiteY2" fmla="*/ 451726 h 641258"/>
                  <a:gd name="connsiteX3" fmla="*/ 304169 w 641259"/>
                  <a:gd name="connsiteY3" fmla="*/ 610639 h 641258"/>
                  <a:gd name="connsiteX4" fmla="*/ 348445 w 641259"/>
                  <a:gd name="connsiteY4" fmla="*/ 580131 h 641258"/>
                  <a:gd name="connsiteX5" fmla="*/ 334706 w 641259"/>
                  <a:gd name="connsiteY5" fmla="*/ 580131 h 641258"/>
                  <a:gd name="connsiteX6" fmla="*/ 273633 w 641259"/>
                  <a:gd name="connsiteY6" fmla="*/ 519053 h 641258"/>
                  <a:gd name="connsiteX7" fmla="*/ 273633 w 641259"/>
                  <a:gd name="connsiteY7" fmla="*/ 442730 h 641258"/>
                  <a:gd name="connsiteX8" fmla="*/ 273633 w 641259"/>
                  <a:gd name="connsiteY8" fmla="*/ 396926 h 641258"/>
                  <a:gd name="connsiteX9" fmla="*/ 202791 w 641259"/>
                  <a:gd name="connsiteY9" fmla="*/ 396926 h 641258"/>
                  <a:gd name="connsiteX10" fmla="*/ 197293 w 641259"/>
                  <a:gd name="connsiteY10" fmla="*/ 305297 h 641258"/>
                  <a:gd name="connsiteX11" fmla="*/ 198516 w 641259"/>
                  <a:gd name="connsiteY11" fmla="*/ 259126 h 641258"/>
                  <a:gd name="connsiteX12" fmla="*/ 199734 w 641259"/>
                  <a:gd name="connsiteY12" fmla="*/ 244209 h 641258"/>
                  <a:gd name="connsiteX13" fmla="*/ 408910 w 641259"/>
                  <a:gd name="connsiteY13" fmla="*/ 244209 h 641258"/>
                  <a:gd name="connsiteX14" fmla="*/ 411046 w 641259"/>
                  <a:gd name="connsiteY14" fmla="*/ 305281 h 641258"/>
                  <a:gd name="connsiteX15" fmla="*/ 334706 w 641259"/>
                  <a:gd name="connsiteY15" fmla="*/ 305281 h 641258"/>
                  <a:gd name="connsiteX16" fmla="*/ 273633 w 641259"/>
                  <a:gd name="connsiteY16" fmla="*/ 366360 h 641258"/>
                  <a:gd name="connsiteX17" fmla="*/ 273633 w 641259"/>
                  <a:gd name="connsiteY17" fmla="*/ 396926 h 641258"/>
                  <a:gd name="connsiteX18" fmla="*/ 609531 w 641259"/>
                  <a:gd name="connsiteY18" fmla="*/ 305281 h 641258"/>
                  <a:gd name="connsiteX19" fmla="*/ 609531 w 641259"/>
                  <a:gd name="connsiteY19" fmla="*/ 305281 h 641258"/>
                  <a:gd name="connsiteX20" fmla="*/ 456850 w 641259"/>
                  <a:gd name="connsiteY20" fmla="*/ 305281 h 641258"/>
                  <a:gd name="connsiteX21" fmla="*/ 455933 w 641259"/>
                  <a:gd name="connsiteY21" fmla="*/ 264256 h 641258"/>
                  <a:gd name="connsiteX22" fmla="*/ 454714 w 641259"/>
                  <a:gd name="connsiteY22" fmla="*/ 244228 h 641258"/>
                  <a:gd name="connsiteX23" fmla="*/ 603425 w 641259"/>
                  <a:gd name="connsiteY23" fmla="*/ 244209 h 641258"/>
                  <a:gd name="connsiteX24" fmla="*/ 609531 w 641259"/>
                  <a:gd name="connsiteY24" fmla="*/ 305281 h 641258"/>
                  <a:gd name="connsiteX25" fmla="*/ 162787 w 641259"/>
                  <a:gd name="connsiteY25" fmla="*/ 442730 h 641258"/>
                  <a:gd name="connsiteX26" fmla="*/ 31480 w 641259"/>
                  <a:gd name="connsiteY26" fmla="*/ 442737 h 641258"/>
                  <a:gd name="connsiteX27" fmla="*/ 35756 w 641259"/>
                  <a:gd name="connsiteY27" fmla="*/ 451253 h 641258"/>
                  <a:gd name="connsiteX28" fmla="*/ 217448 w 641259"/>
                  <a:gd name="connsiteY28" fmla="*/ 598278 h 641258"/>
                  <a:gd name="connsiteX29" fmla="*/ 162787 w 641259"/>
                  <a:gd name="connsiteY29" fmla="*/ 442730 h 641258"/>
                  <a:gd name="connsiteX30" fmla="*/ 153625 w 641259"/>
                  <a:gd name="connsiteY30" fmla="*/ 244228 h 641258"/>
                  <a:gd name="connsiteX31" fmla="*/ 4914 w 641259"/>
                  <a:gd name="connsiteY31" fmla="*/ 244209 h 641258"/>
                  <a:gd name="connsiteX32" fmla="*/ -1192 w 641259"/>
                  <a:gd name="connsiteY32" fmla="*/ 305297 h 641258"/>
                  <a:gd name="connsiteX33" fmla="*/ 12853 w 641259"/>
                  <a:gd name="connsiteY33" fmla="*/ 396926 h 641258"/>
                  <a:gd name="connsiteX34" fmla="*/ 156376 w 641259"/>
                  <a:gd name="connsiteY34" fmla="*/ 396926 h 641258"/>
                  <a:gd name="connsiteX35" fmla="*/ 154542 w 641259"/>
                  <a:gd name="connsiteY35" fmla="*/ 379206 h 641258"/>
                  <a:gd name="connsiteX36" fmla="*/ 151489 w 641259"/>
                  <a:gd name="connsiteY36" fmla="*/ 305297 h 641258"/>
                  <a:gd name="connsiteX37" fmla="*/ 153625 w 641259"/>
                  <a:gd name="connsiteY37" fmla="*/ 244228 h 641258"/>
                  <a:gd name="connsiteX38" fmla="*/ 390891 w 641259"/>
                  <a:gd name="connsiteY38" fmla="*/ 12318 h 641258"/>
                  <a:gd name="connsiteX39" fmla="*/ 393944 w 641259"/>
                  <a:gd name="connsiteY39" fmla="*/ 17515 h 641258"/>
                  <a:gd name="connsiteX40" fmla="*/ 450133 w 641259"/>
                  <a:gd name="connsiteY40" fmla="*/ 198408 h 641258"/>
                  <a:gd name="connsiteX41" fmla="*/ 590293 w 641259"/>
                  <a:gd name="connsiteY41" fmla="*/ 198399 h 641258"/>
                  <a:gd name="connsiteX42" fmla="*/ 390891 w 641259"/>
                  <a:gd name="connsiteY42" fmla="*/ 12318 h 641258"/>
                  <a:gd name="connsiteX43" fmla="*/ 217448 w 641259"/>
                  <a:gd name="connsiteY43" fmla="*/ 12318 h 641258"/>
                  <a:gd name="connsiteX44" fmla="*/ 213784 w 641259"/>
                  <a:gd name="connsiteY44" fmla="*/ 13442 h 641258"/>
                  <a:gd name="connsiteX45" fmla="*/ 18046 w 641259"/>
                  <a:gd name="connsiteY45" fmla="*/ 198399 h 641258"/>
                  <a:gd name="connsiteX46" fmla="*/ 158206 w 641259"/>
                  <a:gd name="connsiteY46" fmla="*/ 198408 h 641258"/>
                  <a:gd name="connsiteX47" fmla="*/ 160040 w 641259"/>
                  <a:gd name="connsiteY47" fmla="*/ 184975 h 641258"/>
                  <a:gd name="connsiteX48" fmla="*/ 217448 w 641259"/>
                  <a:gd name="connsiteY48" fmla="*/ 12318 h 641258"/>
                  <a:gd name="connsiteX49" fmla="*/ 402189 w 641259"/>
                  <a:gd name="connsiteY49" fmla="*/ 188786 h 641258"/>
                  <a:gd name="connsiteX50" fmla="*/ 304169 w 641259"/>
                  <a:gd name="connsiteY50" fmla="*/ -49 h 641258"/>
                  <a:gd name="connsiteX51" fmla="*/ 204621 w 641259"/>
                  <a:gd name="connsiteY51" fmla="*/ 198399 h 641258"/>
                  <a:gd name="connsiteX52" fmla="*/ 403718 w 641259"/>
                  <a:gd name="connsiteY52" fmla="*/ 198399 h 641258"/>
                  <a:gd name="connsiteX53" fmla="*/ 402189 w 641259"/>
                  <a:gd name="connsiteY53" fmla="*/ 188786 h 641258"/>
                  <a:gd name="connsiteX54" fmla="*/ 304169 w 641259"/>
                  <a:gd name="connsiteY54" fmla="*/ 366360 h 641258"/>
                  <a:gd name="connsiteX55" fmla="*/ 334706 w 641259"/>
                  <a:gd name="connsiteY55" fmla="*/ 335821 h 641258"/>
                  <a:gd name="connsiteX56" fmla="*/ 609531 w 641259"/>
                  <a:gd name="connsiteY56" fmla="*/ 335821 h 641258"/>
                  <a:gd name="connsiteX57" fmla="*/ 640067 w 641259"/>
                  <a:gd name="connsiteY57" fmla="*/ 366360 h 641258"/>
                  <a:gd name="connsiteX58" fmla="*/ 640067 w 641259"/>
                  <a:gd name="connsiteY58" fmla="*/ 519053 h 641258"/>
                  <a:gd name="connsiteX59" fmla="*/ 609531 w 641259"/>
                  <a:gd name="connsiteY59" fmla="*/ 549592 h 641258"/>
                  <a:gd name="connsiteX60" fmla="*/ 517922 w 641259"/>
                  <a:gd name="connsiteY60" fmla="*/ 549592 h 641258"/>
                  <a:gd name="connsiteX61" fmla="*/ 517922 w 641259"/>
                  <a:gd name="connsiteY61" fmla="*/ 610670 h 641258"/>
                  <a:gd name="connsiteX62" fmla="*/ 533191 w 641259"/>
                  <a:gd name="connsiteY62" fmla="*/ 610670 h 641258"/>
                  <a:gd name="connsiteX63" fmla="*/ 548459 w 641259"/>
                  <a:gd name="connsiteY63" fmla="*/ 625941 h 641258"/>
                  <a:gd name="connsiteX64" fmla="*/ 533191 w 641259"/>
                  <a:gd name="connsiteY64" fmla="*/ 641209 h 641258"/>
                  <a:gd name="connsiteX65" fmla="*/ 411046 w 641259"/>
                  <a:gd name="connsiteY65" fmla="*/ 641209 h 641258"/>
                  <a:gd name="connsiteX66" fmla="*/ 395778 w 641259"/>
                  <a:gd name="connsiteY66" fmla="*/ 625941 h 641258"/>
                  <a:gd name="connsiteX67" fmla="*/ 411046 w 641259"/>
                  <a:gd name="connsiteY67" fmla="*/ 610670 h 641258"/>
                  <a:gd name="connsiteX68" fmla="*/ 426314 w 641259"/>
                  <a:gd name="connsiteY68" fmla="*/ 610670 h 641258"/>
                  <a:gd name="connsiteX69" fmla="*/ 426314 w 641259"/>
                  <a:gd name="connsiteY69" fmla="*/ 549592 h 641258"/>
                  <a:gd name="connsiteX70" fmla="*/ 334706 w 641259"/>
                  <a:gd name="connsiteY70" fmla="*/ 549592 h 641258"/>
                  <a:gd name="connsiteX71" fmla="*/ 304169 w 641259"/>
                  <a:gd name="connsiteY71" fmla="*/ 519053 h 641258"/>
                  <a:gd name="connsiteX72" fmla="*/ 304169 w 641259"/>
                  <a:gd name="connsiteY72" fmla="*/ 366360 h 641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641259" h="641258">
                    <a:moveTo>
                      <a:pt x="273633" y="442730"/>
                    </a:moveTo>
                    <a:lnTo>
                      <a:pt x="209814" y="442730"/>
                    </a:lnTo>
                    <a:lnTo>
                      <a:pt x="211338" y="451726"/>
                    </a:lnTo>
                    <a:cubicBezTo>
                      <a:pt x="230882" y="546694"/>
                      <a:pt x="267528" y="610639"/>
                      <a:pt x="304169" y="610639"/>
                    </a:cubicBezTo>
                    <a:cubicBezTo>
                      <a:pt x="319438" y="610639"/>
                      <a:pt x="334400" y="599695"/>
                      <a:pt x="348445" y="580131"/>
                    </a:cubicBezTo>
                    <a:lnTo>
                      <a:pt x="334706" y="580131"/>
                    </a:lnTo>
                    <a:cubicBezTo>
                      <a:pt x="301117" y="580131"/>
                      <a:pt x="273633" y="552786"/>
                      <a:pt x="273633" y="519053"/>
                    </a:cubicBezTo>
                    <a:lnTo>
                      <a:pt x="273633" y="442730"/>
                    </a:lnTo>
                    <a:close/>
                    <a:moveTo>
                      <a:pt x="273633" y="396926"/>
                    </a:moveTo>
                    <a:lnTo>
                      <a:pt x="202791" y="396926"/>
                    </a:lnTo>
                    <a:cubicBezTo>
                      <a:pt x="199127" y="368042"/>
                      <a:pt x="197293" y="337274"/>
                      <a:pt x="197293" y="305297"/>
                    </a:cubicBezTo>
                    <a:cubicBezTo>
                      <a:pt x="197293" y="289589"/>
                      <a:pt x="197599" y="274174"/>
                      <a:pt x="198516" y="259126"/>
                    </a:cubicBezTo>
                    <a:lnTo>
                      <a:pt x="199734" y="244209"/>
                    </a:lnTo>
                    <a:lnTo>
                      <a:pt x="408910" y="244209"/>
                    </a:lnTo>
                    <a:cubicBezTo>
                      <a:pt x="410435" y="263923"/>
                      <a:pt x="411046" y="284343"/>
                      <a:pt x="411046" y="305281"/>
                    </a:cubicBezTo>
                    <a:lnTo>
                      <a:pt x="334706" y="305281"/>
                    </a:lnTo>
                    <a:cubicBezTo>
                      <a:pt x="301117" y="305281"/>
                      <a:pt x="273633" y="332627"/>
                      <a:pt x="273633" y="366360"/>
                    </a:cubicBezTo>
                    <a:lnTo>
                      <a:pt x="273633" y="396926"/>
                    </a:lnTo>
                    <a:close/>
                    <a:moveTo>
                      <a:pt x="609531" y="305281"/>
                    </a:moveTo>
                    <a:lnTo>
                      <a:pt x="609531" y="305281"/>
                    </a:lnTo>
                    <a:lnTo>
                      <a:pt x="456850" y="305281"/>
                    </a:lnTo>
                    <a:cubicBezTo>
                      <a:pt x="456850" y="291409"/>
                      <a:pt x="456544" y="277723"/>
                      <a:pt x="455933" y="264256"/>
                    </a:cubicBezTo>
                    <a:lnTo>
                      <a:pt x="454714" y="244228"/>
                    </a:lnTo>
                    <a:lnTo>
                      <a:pt x="603425" y="244209"/>
                    </a:lnTo>
                    <a:cubicBezTo>
                      <a:pt x="607395" y="263942"/>
                      <a:pt x="609531" y="284364"/>
                      <a:pt x="609531" y="305281"/>
                    </a:cubicBezTo>
                    <a:close/>
                    <a:moveTo>
                      <a:pt x="162787" y="442730"/>
                    </a:moveTo>
                    <a:lnTo>
                      <a:pt x="31480" y="442737"/>
                    </a:lnTo>
                    <a:lnTo>
                      <a:pt x="35756" y="451253"/>
                    </a:lnTo>
                    <a:cubicBezTo>
                      <a:pt x="74231" y="521575"/>
                      <a:pt x="139274" y="575162"/>
                      <a:pt x="217448" y="598278"/>
                    </a:cubicBezTo>
                    <a:cubicBezTo>
                      <a:pt x="193017" y="560420"/>
                      <a:pt x="174085" y="506319"/>
                      <a:pt x="162787" y="442730"/>
                    </a:cubicBezTo>
                    <a:close/>
                    <a:moveTo>
                      <a:pt x="153625" y="244228"/>
                    </a:moveTo>
                    <a:lnTo>
                      <a:pt x="4914" y="244209"/>
                    </a:lnTo>
                    <a:cubicBezTo>
                      <a:pt x="944" y="263948"/>
                      <a:pt x="-1192" y="284379"/>
                      <a:pt x="-1192" y="305297"/>
                    </a:cubicBezTo>
                    <a:cubicBezTo>
                      <a:pt x="-1192" y="337219"/>
                      <a:pt x="3695" y="367999"/>
                      <a:pt x="12853" y="396926"/>
                    </a:cubicBezTo>
                    <a:lnTo>
                      <a:pt x="156376" y="396926"/>
                    </a:lnTo>
                    <a:lnTo>
                      <a:pt x="154542" y="379206"/>
                    </a:lnTo>
                    <a:cubicBezTo>
                      <a:pt x="152406" y="355355"/>
                      <a:pt x="151489" y="330626"/>
                      <a:pt x="151489" y="305297"/>
                    </a:cubicBezTo>
                    <a:cubicBezTo>
                      <a:pt x="151489" y="284483"/>
                      <a:pt x="152100" y="264076"/>
                      <a:pt x="153625" y="244228"/>
                    </a:cubicBezTo>
                    <a:close/>
                    <a:moveTo>
                      <a:pt x="390891" y="12318"/>
                    </a:moveTo>
                    <a:lnTo>
                      <a:pt x="393944" y="17515"/>
                    </a:lnTo>
                    <a:cubicBezTo>
                      <a:pt x="421122" y="61209"/>
                      <a:pt x="440665" y="124596"/>
                      <a:pt x="450133" y="198408"/>
                    </a:cubicBezTo>
                    <a:lnTo>
                      <a:pt x="590293" y="198399"/>
                    </a:lnTo>
                    <a:cubicBezTo>
                      <a:pt x="557010" y="109050"/>
                      <a:pt x="483111" y="39526"/>
                      <a:pt x="390891" y="12318"/>
                    </a:cubicBezTo>
                    <a:close/>
                    <a:moveTo>
                      <a:pt x="217448" y="12318"/>
                    </a:moveTo>
                    <a:lnTo>
                      <a:pt x="213784" y="13442"/>
                    </a:lnTo>
                    <a:cubicBezTo>
                      <a:pt x="123394" y="41404"/>
                      <a:pt x="51024" y="110257"/>
                      <a:pt x="18046" y="198399"/>
                    </a:cubicBezTo>
                    <a:lnTo>
                      <a:pt x="158206" y="198408"/>
                    </a:lnTo>
                    <a:lnTo>
                      <a:pt x="160040" y="184975"/>
                    </a:lnTo>
                    <a:cubicBezTo>
                      <a:pt x="170727" y="113985"/>
                      <a:pt x="190576" y="53530"/>
                      <a:pt x="217448" y="12318"/>
                    </a:cubicBezTo>
                    <a:close/>
                    <a:moveTo>
                      <a:pt x="402189" y="188786"/>
                    </a:moveTo>
                    <a:cubicBezTo>
                      <a:pt x="385091" y="77574"/>
                      <a:pt x="344476" y="-49"/>
                      <a:pt x="304169" y="-49"/>
                    </a:cubicBezTo>
                    <a:cubicBezTo>
                      <a:pt x="262641" y="-49"/>
                      <a:pt x="221112" y="82072"/>
                      <a:pt x="204621" y="198399"/>
                    </a:cubicBezTo>
                    <a:lnTo>
                      <a:pt x="403718" y="198399"/>
                    </a:lnTo>
                    <a:lnTo>
                      <a:pt x="402189" y="188786"/>
                    </a:lnTo>
                    <a:close/>
                    <a:moveTo>
                      <a:pt x="304169" y="366360"/>
                    </a:moveTo>
                    <a:cubicBezTo>
                      <a:pt x="304169" y="349492"/>
                      <a:pt x="317909" y="335821"/>
                      <a:pt x="334706" y="335821"/>
                    </a:cubicBezTo>
                    <a:lnTo>
                      <a:pt x="609531" y="335821"/>
                    </a:lnTo>
                    <a:cubicBezTo>
                      <a:pt x="626327" y="335821"/>
                      <a:pt x="640067" y="349492"/>
                      <a:pt x="640067" y="366360"/>
                    </a:cubicBezTo>
                    <a:lnTo>
                      <a:pt x="640067" y="519053"/>
                    </a:lnTo>
                    <a:cubicBezTo>
                      <a:pt x="640067" y="535921"/>
                      <a:pt x="626327" y="549592"/>
                      <a:pt x="609531" y="549592"/>
                    </a:cubicBezTo>
                    <a:lnTo>
                      <a:pt x="517922" y="549592"/>
                    </a:lnTo>
                    <a:lnTo>
                      <a:pt x="517922" y="610670"/>
                    </a:lnTo>
                    <a:lnTo>
                      <a:pt x="533191" y="610670"/>
                    </a:lnTo>
                    <a:cubicBezTo>
                      <a:pt x="541742" y="610670"/>
                      <a:pt x="548459" y="617510"/>
                      <a:pt x="548459" y="625941"/>
                    </a:cubicBezTo>
                    <a:cubicBezTo>
                      <a:pt x="548459" y="634372"/>
                      <a:pt x="541742" y="641209"/>
                      <a:pt x="533191" y="641209"/>
                    </a:cubicBezTo>
                    <a:lnTo>
                      <a:pt x="411046" y="641209"/>
                    </a:lnTo>
                    <a:cubicBezTo>
                      <a:pt x="402495" y="641209"/>
                      <a:pt x="395778" y="634372"/>
                      <a:pt x="395778" y="625941"/>
                    </a:cubicBezTo>
                    <a:cubicBezTo>
                      <a:pt x="395778" y="617510"/>
                      <a:pt x="402495" y="610670"/>
                      <a:pt x="411046" y="610670"/>
                    </a:cubicBezTo>
                    <a:lnTo>
                      <a:pt x="426314" y="610670"/>
                    </a:lnTo>
                    <a:lnTo>
                      <a:pt x="426314" y="549592"/>
                    </a:lnTo>
                    <a:lnTo>
                      <a:pt x="334706" y="549592"/>
                    </a:lnTo>
                    <a:cubicBezTo>
                      <a:pt x="317909" y="549592"/>
                      <a:pt x="304169" y="535921"/>
                      <a:pt x="304169" y="519053"/>
                    </a:cubicBezTo>
                    <a:lnTo>
                      <a:pt x="304169" y="366360"/>
                    </a:lnTo>
                    <a:close/>
                  </a:path>
                </a:pathLst>
              </a:custGeom>
              <a:gradFill flip="none" rotWithShape="1">
                <a:gsLst>
                  <a:gs pos="85000">
                    <a:srgbClr val="6C1CB2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 kern="0">
                  <a:ln w="3175">
                    <a:noFill/>
                  </a:ln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5" name="Graphic 14">
              <a:extLst>
                <a:ext uri="{FF2B5EF4-FFF2-40B4-BE49-F238E27FC236}">
                  <a16:creationId xmlns:a16="http://schemas.microsoft.com/office/drawing/2014/main" id="{E1A18315-2771-A9ED-17AB-A3D6244922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440362" y="2580799"/>
              <a:ext cx="533390" cy="533264"/>
            </a:xfrm>
            <a:custGeom>
              <a:avLst/>
              <a:gdLst>
                <a:gd name="connsiteX0" fmla="*/ 174401 w 532852"/>
                <a:gd name="connsiteY0" fmla="*/ 388199 h 532726"/>
                <a:gd name="connsiteX1" fmla="*/ 197888 w 532852"/>
                <a:gd name="connsiteY1" fmla="*/ 395675 h 532726"/>
                <a:gd name="connsiteX2" fmla="*/ 221286 w 532852"/>
                <a:gd name="connsiteY2" fmla="*/ 388322 h 532726"/>
                <a:gd name="connsiteX3" fmla="*/ 235245 w 532852"/>
                <a:gd name="connsiteY3" fmla="*/ 370984 h 532726"/>
                <a:gd name="connsiteX4" fmla="*/ 254060 w 532852"/>
                <a:gd name="connsiteY4" fmla="*/ 313609 h 532726"/>
                <a:gd name="connsiteX5" fmla="*/ 276727 w 532852"/>
                <a:gd name="connsiteY5" fmla="*/ 276905 h 532726"/>
                <a:gd name="connsiteX6" fmla="*/ 313429 w 532852"/>
                <a:gd name="connsiteY6" fmla="*/ 254240 h 532726"/>
                <a:gd name="connsiteX7" fmla="*/ 368704 w 532852"/>
                <a:gd name="connsiteY7" fmla="*/ 236231 h 532726"/>
                <a:gd name="connsiteX8" fmla="*/ 388362 w 532852"/>
                <a:gd name="connsiteY8" fmla="*/ 221378 h 532726"/>
                <a:gd name="connsiteX9" fmla="*/ 395831 w 532852"/>
                <a:gd name="connsiteY9" fmla="*/ 197900 h 532726"/>
                <a:gd name="connsiteX10" fmla="*/ 388362 w 532852"/>
                <a:gd name="connsiteY10" fmla="*/ 174420 h 532726"/>
                <a:gd name="connsiteX11" fmla="*/ 368704 w 532852"/>
                <a:gd name="connsiteY11" fmla="*/ 159569 h 532726"/>
                <a:gd name="connsiteX12" fmla="*/ 312379 w 532852"/>
                <a:gd name="connsiteY12" fmla="*/ 141408 h 532726"/>
                <a:gd name="connsiteX13" fmla="*/ 275722 w 532852"/>
                <a:gd name="connsiteY13" fmla="*/ 118757 h 532726"/>
                <a:gd name="connsiteX14" fmla="*/ 253086 w 532852"/>
                <a:gd name="connsiteY14" fmla="*/ 82222 h 532726"/>
                <a:gd name="connsiteX15" fmla="*/ 235138 w 532852"/>
                <a:gd name="connsiteY15" fmla="*/ 26977 h 532726"/>
                <a:gd name="connsiteX16" fmla="*/ 220281 w 532852"/>
                <a:gd name="connsiteY16" fmla="*/ 7325 h 532726"/>
                <a:gd name="connsiteX17" fmla="*/ 196800 w 532852"/>
                <a:gd name="connsiteY17" fmla="*/ 0 h 532726"/>
                <a:gd name="connsiteX18" fmla="*/ 173318 w 532852"/>
                <a:gd name="connsiteY18" fmla="*/ 7325 h 532726"/>
                <a:gd name="connsiteX19" fmla="*/ 158294 w 532852"/>
                <a:gd name="connsiteY19" fmla="*/ 27419 h 532726"/>
                <a:gd name="connsiteX20" fmla="*/ 140133 w 532852"/>
                <a:gd name="connsiteY20" fmla="*/ 83242 h 532726"/>
                <a:gd name="connsiteX21" fmla="*/ 118227 w 532852"/>
                <a:gd name="connsiteY21" fmla="*/ 118650 h 532726"/>
                <a:gd name="connsiteX22" fmla="*/ 82347 w 532852"/>
                <a:gd name="connsiteY22" fmla="*/ 141362 h 532726"/>
                <a:gd name="connsiteX23" fmla="*/ 27134 w 532852"/>
                <a:gd name="connsiteY23" fmla="*/ 159295 h 532726"/>
                <a:gd name="connsiteX24" fmla="*/ 11470 w 532852"/>
                <a:gd name="connsiteY24" fmla="*/ 169334 h 532726"/>
                <a:gd name="connsiteX25" fmla="*/ 1917 w 532852"/>
                <a:gd name="connsiteY25" fmla="*/ 185300 h 532726"/>
                <a:gd name="connsiteX26" fmla="*/ 477 w 532852"/>
                <a:gd name="connsiteY26" fmla="*/ 203849 h 532726"/>
                <a:gd name="connsiteX27" fmla="*/ 7451 w 532852"/>
                <a:gd name="connsiteY27" fmla="*/ 221100 h 532726"/>
                <a:gd name="connsiteX28" fmla="*/ 27575 w 532852"/>
                <a:gd name="connsiteY28" fmla="*/ 236125 h 532726"/>
                <a:gd name="connsiteX29" fmla="*/ 82195 w 532852"/>
                <a:gd name="connsiteY29" fmla="*/ 253859 h 532726"/>
                <a:gd name="connsiteX30" fmla="*/ 118912 w 532852"/>
                <a:gd name="connsiteY30" fmla="*/ 276602 h 532726"/>
                <a:gd name="connsiteX31" fmla="*/ 126660 w 532852"/>
                <a:gd name="connsiteY31" fmla="*/ 285416 h 532726"/>
                <a:gd name="connsiteX32" fmla="*/ 141594 w 532852"/>
                <a:gd name="connsiteY32" fmla="*/ 313380 h 532726"/>
                <a:gd name="connsiteX33" fmla="*/ 159542 w 532852"/>
                <a:gd name="connsiteY33" fmla="*/ 368533 h 532726"/>
                <a:gd name="connsiteX34" fmla="*/ 174401 w 532852"/>
                <a:gd name="connsiteY34" fmla="*/ 388199 h 532726"/>
                <a:gd name="connsiteX35" fmla="*/ 409113 w 532852"/>
                <a:gd name="connsiteY35" fmla="*/ 527223 h 532726"/>
                <a:gd name="connsiteX36" fmla="*/ 426223 w 532852"/>
                <a:gd name="connsiteY36" fmla="*/ 532681 h 532726"/>
                <a:gd name="connsiteX37" fmla="*/ 426299 w 532852"/>
                <a:gd name="connsiteY37" fmla="*/ 532726 h 532726"/>
                <a:gd name="connsiteX38" fmla="*/ 443594 w 532852"/>
                <a:gd name="connsiteY38" fmla="*/ 527144 h 532726"/>
                <a:gd name="connsiteX39" fmla="*/ 454370 w 532852"/>
                <a:gd name="connsiteY39" fmla="*/ 512510 h 532726"/>
                <a:gd name="connsiteX40" fmla="*/ 463032 w 532852"/>
                <a:gd name="connsiteY40" fmla="*/ 485870 h 532726"/>
                <a:gd name="connsiteX41" fmla="*/ 471770 w 532852"/>
                <a:gd name="connsiteY41" fmla="*/ 471713 h 532726"/>
                <a:gd name="connsiteX42" fmla="*/ 485851 w 532852"/>
                <a:gd name="connsiteY42" fmla="*/ 463006 h 532726"/>
                <a:gd name="connsiteX43" fmla="*/ 513100 w 532852"/>
                <a:gd name="connsiteY43" fmla="*/ 454146 h 532726"/>
                <a:gd name="connsiteX44" fmla="*/ 524509 w 532852"/>
                <a:gd name="connsiteY44" fmla="*/ 446828 h 532726"/>
                <a:gd name="connsiteX45" fmla="*/ 531462 w 532852"/>
                <a:gd name="connsiteY45" fmla="*/ 435192 h 532726"/>
                <a:gd name="connsiteX46" fmla="*/ 532501 w 532852"/>
                <a:gd name="connsiteY46" fmla="*/ 421677 h 532726"/>
                <a:gd name="connsiteX47" fmla="*/ 527409 w 532852"/>
                <a:gd name="connsiteY47" fmla="*/ 409117 h 532726"/>
                <a:gd name="connsiteX48" fmla="*/ 512110 w 532852"/>
                <a:gd name="connsiteY48" fmla="*/ 398004 h 532726"/>
                <a:gd name="connsiteX49" fmla="*/ 485364 w 532852"/>
                <a:gd name="connsiteY49" fmla="*/ 389342 h 532726"/>
                <a:gd name="connsiteX50" fmla="*/ 471255 w 532852"/>
                <a:gd name="connsiteY50" fmla="*/ 380615 h 532726"/>
                <a:gd name="connsiteX51" fmla="*/ 462529 w 532852"/>
                <a:gd name="connsiteY51" fmla="*/ 366508 h 532726"/>
                <a:gd name="connsiteX52" fmla="*/ 453670 w 532852"/>
                <a:gd name="connsiteY52" fmla="*/ 339274 h 532726"/>
                <a:gd name="connsiteX53" fmla="*/ 442862 w 532852"/>
                <a:gd name="connsiteY53" fmla="*/ 324980 h 532726"/>
                <a:gd name="connsiteX54" fmla="*/ 430181 w 532852"/>
                <a:gd name="connsiteY54" fmla="*/ 319862 h 532726"/>
                <a:gd name="connsiteX55" fmla="*/ 416553 w 532852"/>
                <a:gd name="connsiteY55" fmla="*/ 320989 h 532726"/>
                <a:gd name="connsiteX56" fmla="*/ 404885 w 532852"/>
                <a:gd name="connsiteY56" fmla="*/ 328118 h 532726"/>
                <a:gd name="connsiteX57" fmla="*/ 397665 w 532852"/>
                <a:gd name="connsiteY57" fmla="*/ 339731 h 532726"/>
                <a:gd name="connsiteX58" fmla="*/ 388958 w 532852"/>
                <a:gd name="connsiteY58" fmla="*/ 366478 h 532726"/>
                <a:gd name="connsiteX59" fmla="*/ 380486 w 532852"/>
                <a:gd name="connsiteY59" fmla="*/ 380426 h 532726"/>
                <a:gd name="connsiteX60" fmla="*/ 366747 w 532852"/>
                <a:gd name="connsiteY60" fmla="*/ 389236 h 532726"/>
                <a:gd name="connsiteX61" fmla="*/ 339483 w 532852"/>
                <a:gd name="connsiteY61" fmla="*/ 398096 h 532726"/>
                <a:gd name="connsiteX62" fmla="*/ 325096 w 532852"/>
                <a:gd name="connsiteY62" fmla="*/ 409003 h 532726"/>
                <a:gd name="connsiteX63" fmla="*/ 319726 w 532852"/>
                <a:gd name="connsiteY63" fmla="*/ 426240 h 532726"/>
                <a:gd name="connsiteX64" fmla="*/ 325367 w 532852"/>
                <a:gd name="connsiteY64" fmla="*/ 443390 h 532726"/>
                <a:gd name="connsiteX65" fmla="*/ 339925 w 532852"/>
                <a:gd name="connsiteY65" fmla="*/ 454070 h 532726"/>
                <a:gd name="connsiteX66" fmla="*/ 366595 w 532852"/>
                <a:gd name="connsiteY66" fmla="*/ 462747 h 532726"/>
                <a:gd name="connsiteX67" fmla="*/ 380728 w 532852"/>
                <a:gd name="connsiteY67" fmla="*/ 471505 h 532726"/>
                <a:gd name="connsiteX68" fmla="*/ 389429 w 532852"/>
                <a:gd name="connsiteY68" fmla="*/ 485672 h 532726"/>
                <a:gd name="connsiteX69" fmla="*/ 398289 w 532852"/>
                <a:gd name="connsiteY69" fmla="*/ 512891 h 532726"/>
                <a:gd name="connsiteX70" fmla="*/ 409113 w 532852"/>
                <a:gd name="connsiteY70" fmla="*/ 527223 h 53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532852" h="532726">
                  <a:moveTo>
                    <a:pt x="174401" y="388199"/>
                  </a:moveTo>
                  <a:cubicBezTo>
                    <a:pt x="181268" y="393060"/>
                    <a:pt x="189474" y="395672"/>
                    <a:pt x="197888" y="395675"/>
                  </a:cubicBezTo>
                  <a:cubicBezTo>
                    <a:pt x="206261" y="395702"/>
                    <a:pt x="214435" y="393133"/>
                    <a:pt x="221286" y="388322"/>
                  </a:cubicBezTo>
                  <a:cubicBezTo>
                    <a:pt x="227449" y="383940"/>
                    <a:pt x="232280" y="377939"/>
                    <a:pt x="235245" y="370984"/>
                  </a:cubicBezTo>
                  <a:lnTo>
                    <a:pt x="254060" y="313609"/>
                  </a:lnTo>
                  <a:cubicBezTo>
                    <a:pt x="258661" y="299779"/>
                    <a:pt x="266421" y="287211"/>
                    <a:pt x="276727" y="276905"/>
                  </a:cubicBezTo>
                  <a:cubicBezTo>
                    <a:pt x="287033" y="266599"/>
                    <a:pt x="299599" y="258839"/>
                    <a:pt x="313429" y="254240"/>
                  </a:cubicBezTo>
                  <a:lnTo>
                    <a:pt x="368704" y="236231"/>
                  </a:lnTo>
                  <a:cubicBezTo>
                    <a:pt x="376636" y="233433"/>
                    <a:pt x="383505" y="228244"/>
                    <a:pt x="388362" y="221378"/>
                  </a:cubicBezTo>
                  <a:cubicBezTo>
                    <a:pt x="393221" y="214514"/>
                    <a:pt x="395831" y="206311"/>
                    <a:pt x="395831" y="197900"/>
                  </a:cubicBezTo>
                  <a:cubicBezTo>
                    <a:pt x="395831" y="189489"/>
                    <a:pt x="393221" y="181286"/>
                    <a:pt x="388362" y="174420"/>
                  </a:cubicBezTo>
                  <a:cubicBezTo>
                    <a:pt x="383505" y="167555"/>
                    <a:pt x="376636" y="162365"/>
                    <a:pt x="368704" y="159569"/>
                  </a:cubicBezTo>
                  <a:lnTo>
                    <a:pt x="312379" y="141408"/>
                  </a:lnTo>
                  <a:cubicBezTo>
                    <a:pt x="298578" y="136785"/>
                    <a:pt x="286031" y="129032"/>
                    <a:pt x="275722" y="118757"/>
                  </a:cubicBezTo>
                  <a:cubicBezTo>
                    <a:pt x="265458" y="108489"/>
                    <a:pt x="257709" y="95985"/>
                    <a:pt x="253086" y="82222"/>
                  </a:cubicBezTo>
                  <a:lnTo>
                    <a:pt x="235138" y="26977"/>
                  </a:lnTo>
                  <a:cubicBezTo>
                    <a:pt x="232345" y="19044"/>
                    <a:pt x="227152" y="12176"/>
                    <a:pt x="220281" y="7325"/>
                  </a:cubicBezTo>
                  <a:cubicBezTo>
                    <a:pt x="213380" y="2555"/>
                    <a:pt x="205189" y="0"/>
                    <a:pt x="196800" y="0"/>
                  </a:cubicBezTo>
                  <a:cubicBezTo>
                    <a:pt x="188410" y="0"/>
                    <a:pt x="180220" y="2555"/>
                    <a:pt x="173318" y="7325"/>
                  </a:cubicBezTo>
                  <a:cubicBezTo>
                    <a:pt x="166324" y="12278"/>
                    <a:pt x="161066" y="19308"/>
                    <a:pt x="158294" y="27419"/>
                  </a:cubicBezTo>
                  <a:lnTo>
                    <a:pt x="140133" y="83242"/>
                  </a:lnTo>
                  <a:cubicBezTo>
                    <a:pt x="135564" y="96530"/>
                    <a:pt x="128079" y="108629"/>
                    <a:pt x="118227" y="118650"/>
                  </a:cubicBezTo>
                  <a:cubicBezTo>
                    <a:pt x="108159" y="128861"/>
                    <a:pt x="95884" y="136631"/>
                    <a:pt x="82347" y="141362"/>
                  </a:cubicBezTo>
                  <a:lnTo>
                    <a:pt x="27134" y="159295"/>
                  </a:lnTo>
                  <a:cubicBezTo>
                    <a:pt x="21207" y="161385"/>
                    <a:pt x="15845" y="164822"/>
                    <a:pt x="11470" y="169334"/>
                  </a:cubicBezTo>
                  <a:cubicBezTo>
                    <a:pt x="7094" y="173846"/>
                    <a:pt x="3825" y="179311"/>
                    <a:pt x="1917" y="185300"/>
                  </a:cubicBezTo>
                  <a:cubicBezTo>
                    <a:pt x="10" y="191289"/>
                    <a:pt x="-483" y="197638"/>
                    <a:pt x="477" y="203849"/>
                  </a:cubicBezTo>
                  <a:cubicBezTo>
                    <a:pt x="1437" y="210062"/>
                    <a:pt x="3824" y="215965"/>
                    <a:pt x="7451" y="221100"/>
                  </a:cubicBezTo>
                  <a:cubicBezTo>
                    <a:pt x="12412" y="228099"/>
                    <a:pt x="19454" y="233357"/>
                    <a:pt x="27575" y="236125"/>
                  </a:cubicBezTo>
                  <a:lnTo>
                    <a:pt x="82195" y="253859"/>
                  </a:lnTo>
                  <a:cubicBezTo>
                    <a:pt x="96031" y="258493"/>
                    <a:pt x="108600" y="266278"/>
                    <a:pt x="118912" y="276602"/>
                  </a:cubicBezTo>
                  <a:cubicBezTo>
                    <a:pt x="121672" y="279379"/>
                    <a:pt x="124260" y="282323"/>
                    <a:pt x="126660" y="285416"/>
                  </a:cubicBezTo>
                  <a:cubicBezTo>
                    <a:pt x="133196" y="293818"/>
                    <a:pt x="138247" y="303276"/>
                    <a:pt x="141594" y="313380"/>
                  </a:cubicBezTo>
                  <a:lnTo>
                    <a:pt x="159542" y="368533"/>
                  </a:lnTo>
                  <a:cubicBezTo>
                    <a:pt x="162341" y="376467"/>
                    <a:pt x="167532" y="383339"/>
                    <a:pt x="174401" y="388199"/>
                  </a:cubicBezTo>
                  <a:close/>
                  <a:moveTo>
                    <a:pt x="409113" y="527223"/>
                  </a:moveTo>
                  <a:cubicBezTo>
                    <a:pt x="414115" y="530767"/>
                    <a:pt x="420093" y="532673"/>
                    <a:pt x="426223" y="532681"/>
                  </a:cubicBezTo>
                  <a:lnTo>
                    <a:pt x="426299" y="532726"/>
                  </a:lnTo>
                  <a:cubicBezTo>
                    <a:pt x="432507" y="532723"/>
                    <a:pt x="438557" y="530772"/>
                    <a:pt x="443594" y="527144"/>
                  </a:cubicBezTo>
                  <a:cubicBezTo>
                    <a:pt x="448631" y="523516"/>
                    <a:pt x="452400" y="518397"/>
                    <a:pt x="454370" y="512510"/>
                  </a:cubicBezTo>
                  <a:lnTo>
                    <a:pt x="463032" y="485870"/>
                  </a:lnTo>
                  <a:cubicBezTo>
                    <a:pt x="464822" y="480544"/>
                    <a:pt x="467812" y="475702"/>
                    <a:pt x="471770" y="471713"/>
                  </a:cubicBezTo>
                  <a:cubicBezTo>
                    <a:pt x="475729" y="467763"/>
                    <a:pt x="480549" y="464784"/>
                    <a:pt x="485851" y="463006"/>
                  </a:cubicBezTo>
                  <a:lnTo>
                    <a:pt x="513100" y="454146"/>
                  </a:lnTo>
                  <a:cubicBezTo>
                    <a:pt x="517417" y="452621"/>
                    <a:pt x="521323" y="450117"/>
                    <a:pt x="524509" y="446828"/>
                  </a:cubicBezTo>
                  <a:cubicBezTo>
                    <a:pt x="527695" y="443539"/>
                    <a:pt x="530075" y="439556"/>
                    <a:pt x="531462" y="435192"/>
                  </a:cubicBezTo>
                  <a:cubicBezTo>
                    <a:pt x="532848" y="430829"/>
                    <a:pt x="533205" y="426203"/>
                    <a:pt x="532501" y="421677"/>
                  </a:cubicBezTo>
                  <a:cubicBezTo>
                    <a:pt x="531798" y="417153"/>
                    <a:pt x="530055" y="412854"/>
                    <a:pt x="527409" y="409117"/>
                  </a:cubicBezTo>
                  <a:cubicBezTo>
                    <a:pt x="523648" y="403853"/>
                    <a:pt x="518279" y="399953"/>
                    <a:pt x="512110" y="398004"/>
                  </a:cubicBezTo>
                  <a:lnTo>
                    <a:pt x="485364" y="389342"/>
                  </a:lnTo>
                  <a:cubicBezTo>
                    <a:pt x="480048" y="387566"/>
                    <a:pt x="475218" y="384579"/>
                    <a:pt x="471255" y="380615"/>
                  </a:cubicBezTo>
                  <a:cubicBezTo>
                    <a:pt x="467293" y="376653"/>
                    <a:pt x="464304" y="371822"/>
                    <a:pt x="462529" y="366508"/>
                  </a:cubicBezTo>
                  <a:lnTo>
                    <a:pt x="453670" y="339274"/>
                  </a:lnTo>
                  <a:cubicBezTo>
                    <a:pt x="451642" y="333500"/>
                    <a:pt x="447864" y="328503"/>
                    <a:pt x="442862" y="324980"/>
                  </a:cubicBezTo>
                  <a:cubicBezTo>
                    <a:pt x="439092" y="322307"/>
                    <a:pt x="434749" y="320555"/>
                    <a:pt x="430181" y="319862"/>
                  </a:cubicBezTo>
                  <a:cubicBezTo>
                    <a:pt x="425613" y="319170"/>
                    <a:pt x="420945" y="319555"/>
                    <a:pt x="416553" y="320989"/>
                  </a:cubicBezTo>
                  <a:cubicBezTo>
                    <a:pt x="412160" y="322421"/>
                    <a:pt x="408164" y="324863"/>
                    <a:pt x="404885" y="328118"/>
                  </a:cubicBezTo>
                  <a:cubicBezTo>
                    <a:pt x="401605" y="331372"/>
                    <a:pt x="399132" y="335350"/>
                    <a:pt x="397665" y="339731"/>
                  </a:cubicBezTo>
                  <a:lnTo>
                    <a:pt x="388958" y="366478"/>
                  </a:lnTo>
                  <a:cubicBezTo>
                    <a:pt x="387233" y="371711"/>
                    <a:pt x="384336" y="376482"/>
                    <a:pt x="380486" y="380426"/>
                  </a:cubicBezTo>
                  <a:cubicBezTo>
                    <a:pt x="376638" y="384371"/>
                    <a:pt x="371938" y="387383"/>
                    <a:pt x="366747" y="389236"/>
                  </a:cubicBezTo>
                  <a:lnTo>
                    <a:pt x="339483" y="398096"/>
                  </a:lnTo>
                  <a:cubicBezTo>
                    <a:pt x="333668" y="400143"/>
                    <a:pt x="328639" y="403958"/>
                    <a:pt x="325096" y="409003"/>
                  </a:cubicBezTo>
                  <a:cubicBezTo>
                    <a:pt x="321554" y="414049"/>
                    <a:pt x="319677" y="420074"/>
                    <a:pt x="319726" y="426240"/>
                  </a:cubicBezTo>
                  <a:cubicBezTo>
                    <a:pt x="319774" y="432405"/>
                    <a:pt x="321747" y="438399"/>
                    <a:pt x="325367" y="443390"/>
                  </a:cubicBezTo>
                  <a:cubicBezTo>
                    <a:pt x="328989" y="448378"/>
                    <a:pt x="334078" y="452112"/>
                    <a:pt x="339925" y="454070"/>
                  </a:cubicBezTo>
                  <a:lnTo>
                    <a:pt x="366595" y="462747"/>
                  </a:lnTo>
                  <a:cubicBezTo>
                    <a:pt x="371923" y="464525"/>
                    <a:pt x="376762" y="467524"/>
                    <a:pt x="380728" y="471505"/>
                  </a:cubicBezTo>
                  <a:cubicBezTo>
                    <a:pt x="384692" y="475485"/>
                    <a:pt x="387671" y="480335"/>
                    <a:pt x="389429" y="485672"/>
                  </a:cubicBezTo>
                  <a:lnTo>
                    <a:pt x="398289" y="512891"/>
                  </a:lnTo>
                  <a:cubicBezTo>
                    <a:pt x="400329" y="518671"/>
                    <a:pt x="404109" y="523679"/>
                    <a:pt x="409113" y="527223"/>
                  </a:cubicBezTo>
                  <a:close/>
                </a:path>
              </a:pathLst>
            </a:custGeom>
            <a:gradFill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</a:gradFill>
            <a:effectLst/>
          </p:spPr>
          <p:txBody>
            <a:bodyPr wrap="square" lIns="0" tIns="0" rIns="0" bIns="0" anchor="t" anchorCtr="0"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kern="0">
                <a:ln w="3175">
                  <a:noFill/>
                </a:ln>
                <a:solidFill>
                  <a:srgbClr val="3A20A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91D4BC-3D2D-1A2A-48DE-66BC571AC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770120" y="4028443"/>
            <a:ext cx="2651760" cy="1593246"/>
            <a:chOff x="4770120" y="4262903"/>
            <a:chExt cx="2651760" cy="1593246"/>
          </a:xfrm>
        </p:grpSpPr>
        <p:sp>
          <p:nvSpPr>
            <p:cNvPr id="23" name="Rounded Rectangle 50">
              <a:extLst>
                <a:ext uri="{FF2B5EF4-FFF2-40B4-BE49-F238E27FC236}">
                  <a16:creationId xmlns:a16="http://schemas.microsoft.com/office/drawing/2014/main" id="{A19BD6DE-5E7C-86FA-E230-CE0CEAE807D7}"/>
                </a:ext>
              </a:extLst>
            </p:cNvPr>
            <p:cNvSpPr/>
            <p:nvPr/>
          </p:nvSpPr>
          <p:spPr>
            <a:xfrm>
              <a:off x="4770120" y="4262903"/>
              <a:ext cx="2651760" cy="1190454"/>
            </a:xfrm>
            <a:prstGeom prst="roundRect">
              <a:avLst>
                <a:gd name="adj" fmla="val 9651"/>
              </a:avLst>
            </a:prstGeom>
            <a:solidFill>
              <a:srgbClr val="F4F3F5"/>
            </a:solidFill>
            <a:effectLst/>
          </p:spPr>
          <p:txBody>
            <a:bodyPr wrap="square" lIns="0" tIns="0" rIns="0" bIns="0" anchor="t" anchorCtr="0"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7057358-767A-0B12-805C-FB515E8FB73E}"/>
                </a:ext>
              </a:extLst>
            </p:cNvPr>
            <p:cNvSpPr txBox="1"/>
            <p:nvPr/>
          </p:nvSpPr>
          <p:spPr>
            <a:xfrm>
              <a:off x="4815840" y="5581829"/>
              <a:ext cx="2560320" cy="274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239012" tIns="191209" rIns="239012" bIns="191209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0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Operating system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04DC050-DD0E-176F-756C-8E519E2252CC}"/>
                </a:ext>
              </a:extLst>
            </p:cNvPr>
            <p:cNvSpPr txBox="1"/>
            <p:nvPr/>
          </p:nvSpPr>
          <p:spPr>
            <a:xfrm>
              <a:off x="5742995" y="5038601"/>
              <a:ext cx="731520" cy="274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8960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Linux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168AFF-40FE-10CC-0BCF-BA5B23404E27}"/>
                </a:ext>
              </a:extLst>
            </p:cNvPr>
            <p:cNvSpPr txBox="1"/>
            <p:nvPr/>
          </p:nvSpPr>
          <p:spPr>
            <a:xfrm>
              <a:off x="4939323" y="5038601"/>
              <a:ext cx="731520" cy="274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86106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Windows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6CBF0A4-6065-330C-1682-E1FFA4CA998E}"/>
                </a:ext>
              </a:extLst>
            </p:cNvPr>
            <p:cNvSpPr txBox="1"/>
            <p:nvPr/>
          </p:nvSpPr>
          <p:spPr>
            <a:xfrm>
              <a:off x="6546667" y="5038601"/>
              <a:ext cx="731520" cy="274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86106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macOS</a:t>
              </a:r>
            </a:p>
          </p:txBody>
        </p:sp>
        <p:pic>
          <p:nvPicPr>
            <p:cNvPr id="28" name="Graphic 1042">
              <a:extLst>
                <a:ext uri="{FF2B5EF4-FFF2-40B4-BE49-F238E27FC236}">
                  <a16:creationId xmlns:a16="http://schemas.microsoft.com/office/drawing/2014/main" id="{D9448AB5-85F4-59A0-D40F-E130A04BD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705561" y="4513115"/>
              <a:ext cx="416549" cy="416549"/>
            </a:xfrm>
            <a:prstGeom prst="rect">
              <a:avLst/>
            </a:prstGeom>
            <a:effectLst/>
          </p:spPr>
        </p:pic>
        <p:pic>
          <p:nvPicPr>
            <p:cNvPr id="29" name="Graphic 1043">
              <a:extLst>
                <a:ext uri="{FF2B5EF4-FFF2-40B4-BE49-F238E27FC236}">
                  <a16:creationId xmlns:a16="http://schemas.microsoft.com/office/drawing/2014/main" id="{9A584994-DB85-6005-CD87-14FFC0AED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08129" y="4507220"/>
              <a:ext cx="374837" cy="377879"/>
            </a:xfrm>
            <a:prstGeom prst="rect">
              <a:avLst/>
            </a:prstGeom>
            <a:effectLst/>
          </p:spPr>
        </p:pic>
        <p:pic>
          <p:nvPicPr>
            <p:cNvPr id="30" name="Graphic 1044">
              <a:extLst>
                <a:ext uri="{FF2B5EF4-FFF2-40B4-BE49-F238E27FC236}">
                  <a16:creationId xmlns:a16="http://schemas.microsoft.com/office/drawing/2014/main" id="{5A1808C5-0DDE-5DCF-DBB1-4B1713CDE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36682" y="4500789"/>
              <a:ext cx="318636" cy="377879"/>
            </a:xfrm>
            <a:prstGeom prst="rect">
              <a:avLst/>
            </a:prstGeom>
            <a:effectLst/>
          </p:spPr>
        </p:pic>
      </p:grpSp>
      <p:sp>
        <p:nvSpPr>
          <p:cNvPr id="31" name="Title 34">
            <a:extLst>
              <a:ext uri="{FF2B5EF4-FFF2-40B4-BE49-F238E27FC236}">
                <a16:creationId xmlns:a16="http://schemas.microsoft.com/office/drawing/2014/main" id="{1C10F145-8306-B3DB-C7EA-BAECEE0C3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4176956" y="4434949"/>
            <a:ext cx="569107" cy="418593"/>
          </a:xfrm>
          <a:prstGeom prst="rect">
            <a:avLst/>
          </a:prstGeom>
        </p:spPr>
        <p:txBody>
          <a:bodyPr vert="horz" lIns="0" tIns="0" rIns="0" bIns="0" rtlCol="0" anchor="ctr">
            <a:normAutofit fontScale="90000" lnSpcReduction="10000"/>
          </a:bodyPr>
          <a:lstStyle>
            <a:lvl1pPr marL="0" algn="l" defTabSz="93255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999" b="0" kern="1200" cap="none" spc="-50" baseline="0">
                <a:ln w="3175">
                  <a:noFill/>
                </a:ln>
                <a:gradFill>
                  <a:gsLst>
                    <a:gs pos="53000">
                      <a:schemeClr val="accent1">
                        <a:lumMod val="60000"/>
                        <a:lumOff val="40000"/>
                      </a:schemeClr>
                    </a:gs>
                    <a:gs pos="0">
                      <a:srgbClr val="0B6CFF"/>
                    </a:gs>
                  </a:gsLst>
                  <a:path path="circle">
                    <a:fillToRect r="100000" b="100000"/>
                  </a:path>
                </a:gradFill>
                <a:effectLst/>
                <a:latin typeface="+mn-lt"/>
                <a:ea typeface="Open Sans" panose="020B0606030504020204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32555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99" b="0" i="0" u="none" strike="noStrike" kern="1200" cap="none" spc="-50" normalizeH="0" baseline="0" noProof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cs typeface="Open Sans" panose="020B0606030504020204" pitchFamily="34" charset="0"/>
              </a:rPr>
              <a:t>+</a:t>
            </a:r>
          </a:p>
        </p:txBody>
      </p:sp>
      <p:sp>
        <p:nvSpPr>
          <p:cNvPr id="32" name="Title 34">
            <a:extLst>
              <a:ext uri="{FF2B5EF4-FFF2-40B4-BE49-F238E27FC236}">
                <a16:creationId xmlns:a16="http://schemas.microsoft.com/office/drawing/2014/main" id="{D33AF30A-052E-C76A-0FB3-593C7B6B2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7445937" y="4410165"/>
            <a:ext cx="569107" cy="418593"/>
          </a:xfrm>
          <a:prstGeom prst="rect">
            <a:avLst/>
          </a:prstGeom>
        </p:spPr>
        <p:txBody>
          <a:bodyPr vert="horz" lIns="0" tIns="0" rIns="0" bIns="0" rtlCol="0" anchor="ctr">
            <a:normAutofit fontScale="90000" lnSpcReduction="10000"/>
          </a:bodyPr>
          <a:lstStyle>
            <a:lvl1pPr marL="0" algn="l" defTabSz="93255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999" b="0" kern="1200" cap="none" spc="-50" baseline="0">
                <a:ln w="3175">
                  <a:noFill/>
                </a:ln>
                <a:gradFill>
                  <a:gsLst>
                    <a:gs pos="53000">
                      <a:schemeClr val="accent1">
                        <a:lumMod val="60000"/>
                        <a:lumOff val="40000"/>
                      </a:schemeClr>
                    </a:gs>
                    <a:gs pos="0">
                      <a:srgbClr val="0B6CFF"/>
                    </a:gs>
                  </a:gsLst>
                  <a:path path="circle">
                    <a:fillToRect r="100000" b="100000"/>
                  </a:path>
                </a:gradFill>
                <a:effectLst/>
                <a:latin typeface="+mn-lt"/>
                <a:ea typeface="Open Sans" panose="020B0606030504020204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932555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99" b="0" i="0" u="none" strike="noStrike" kern="1200" cap="none" spc="-50" normalizeH="0" baseline="0" noProof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cs typeface="Open Sans" panose="020B0606030504020204" pitchFamily="34" charset="0"/>
              </a:rPr>
              <a:t>+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A87ECE0-5EFC-7F67-3B03-8B1D4E02C0BA}"/>
              </a:ext>
            </a:extLst>
          </p:cNvPr>
          <p:cNvGrpSpPr/>
          <p:nvPr/>
        </p:nvGrpSpPr>
        <p:grpSpPr>
          <a:xfrm>
            <a:off x="5318761" y="1572389"/>
            <a:ext cx="1554480" cy="640080"/>
            <a:chOff x="3989072" y="2895131"/>
            <a:chExt cx="1165860" cy="480060"/>
          </a:xfrm>
        </p:grpSpPr>
        <p:sp>
          <p:nvSpPr>
            <p:cNvPr id="34" name="Rounded Rectangle 9">
              <a:extLst>
                <a:ext uri="{FF2B5EF4-FFF2-40B4-BE49-F238E27FC236}">
                  <a16:creationId xmlns:a16="http://schemas.microsoft.com/office/drawing/2014/main" id="{4EDFD5E1-34AE-425B-B8FB-3227780B5EB8}"/>
                </a:ext>
              </a:extLst>
            </p:cNvPr>
            <p:cNvSpPr/>
            <p:nvPr/>
          </p:nvSpPr>
          <p:spPr bwMode="auto">
            <a:xfrm rot="10800000" flipH="1" flipV="1">
              <a:off x="3989072" y="2895131"/>
              <a:ext cx="1165860" cy="4800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 err="1">
                <a:ln w="3175">
                  <a:noFill/>
                </a:ln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146AF2D-02C2-5632-839D-823A43686CD9}"/>
                </a:ext>
              </a:extLst>
            </p:cNvPr>
            <p:cNvSpPr/>
            <p:nvPr/>
          </p:nvSpPr>
          <p:spPr>
            <a:xfrm>
              <a:off x="4184674" y="2955112"/>
              <a:ext cx="774656" cy="36009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.NET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EE7B082-5F97-55A1-E73C-CD5B1B71C1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2621" y="4032135"/>
            <a:ext cx="3566160" cy="1593246"/>
            <a:chOff x="586739" y="4262903"/>
            <a:chExt cx="3566160" cy="1593246"/>
          </a:xfrm>
        </p:grpSpPr>
        <p:sp>
          <p:nvSpPr>
            <p:cNvPr id="37" name="Rounded Rectangle 266">
              <a:extLst>
                <a:ext uri="{FF2B5EF4-FFF2-40B4-BE49-F238E27FC236}">
                  <a16:creationId xmlns:a16="http://schemas.microsoft.com/office/drawing/2014/main" id="{D78948F3-423C-8C36-654A-0230BA0D3F59}"/>
                </a:ext>
              </a:extLst>
            </p:cNvPr>
            <p:cNvSpPr/>
            <p:nvPr/>
          </p:nvSpPr>
          <p:spPr>
            <a:xfrm>
              <a:off x="586739" y="4262903"/>
              <a:ext cx="3566160" cy="1190454"/>
            </a:xfrm>
            <a:prstGeom prst="roundRect">
              <a:avLst>
                <a:gd name="adj" fmla="val 9651"/>
              </a:avLst>
            </a:prstGeom>
            <a:solidFill>
              <a:srgbClr val="F4F3F5"/>
            </a:solidFill>
            <a:effectLst/>
          </p:spPr>
          <p:txBody>
            <a:bodyPr wrap="square" lIns="0" tIns="0" rIns="0" bIns="0" anchor="t" anchorCtr="0"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1BC2EB9-760F-A53A-A6E3-456CBF07B33C}"/>
                </a:ext>
              </a:extLst>
            </p:cNvPr>
            <p:cNvSpPr txBox="1"/>
            <p:nvPr/>
          </p:nvSpPr>
          <p:spPr>
            <a:xfrm>
              <a:off x="586739" y="5581829"/>
              <a:ext cx="3566160" cy="274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239012" tIns="191209" rIns="239012" bIns="191209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0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Tools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8BC0DE4-5D41-13C3-6601-99A829A5777A}"/>
                </a:ext>
              </a:extLst>
            </p:cNvPr>
            <p:cNvSpPr txBox="1"/>
            <p:nvPr/>
          </p:nvSpPr>
          <p:spPr>
            <a:xfrm>
              <a:off x="1785061" y="5038601"/>
              <a:ext cx="914400" cy="274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8960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Visual Studio</a:t>
              </a:r>
              <a:b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Code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16C047C-4FAA-E168-0AA1-18AC19668C78}"/>
                </a:ext>
              </a:extLst>
            </p:cNvPr>
            <p:cNvSpPr txBox="1"/>
            <p:nvPr/>
          </p:nvSpPr>
          <p:spPr>
            <a:xfrm>
              <a:off x="2833764" y="5038601"/>
              <a:ext cx="457200" cy="274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8960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CLI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A38F4CD-C201-B404-CCC8-06F88E95E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4947" y="4504136"/>
              <a:ext cx="394835" cy="384048"/>
            </a:xfrm>
            <a:prstGeom prst="rect">
              <a:avLst/>
            </a:prstGeom>
            <a:solidFill>
              <a:srgbClr val="F4F3F5"/>
            </a:solidFill>
            <a:effectLst/>
          </p:spPr>
        </p:pic>
        <p:pic>
          <p:nvPicPr>
            <p:cNvPr id="42" name="Picture 41" descr="A close up of a logo&#10;&#10;Description automatically generated">
              <a:extLst>
                <a:ext uri="{FF2B5EF4-FFF2-40B4-BE49-F238E27FC236}">
                  <a16:creationId xmlns:a16="http://schemas.microsoft.com/office/drawing/2014/main" id="{B7B7B752-C43E-9316-2E91-192D26F6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50237" y="4504136"/>
              <a:ext cx="384048" cy="384048"/>
            </a:xfrm>
            <a:prstGeom prst="rect">
              <a:avLst/>
            </a:prstGeom>
            <a:noFill/>
            <a:effectLst/>
          </p:spPr>
        </p:pic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7D9BB4A8-2BA2-2BA3-8149-3AC15901F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76315" y="4478916"/>
              <a:ext cx="434488" cy="434488"/>
            </a:xfrm>
            <a:prstGeom prst="rect">
              <a:avLst/>
            </a:prstGeom>
            <a:effectLst/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83A2AE1-CD5E-F073-A894-8ACA03A6FB2C}"/>
                </a:ext>
              </a:extLst>
            </p:cNvPr>
            <p:cNvSpPr txBox="1"/>
            <p:nvPr/>
          </p:nvSpPr>
          <p:spPr>
            <a:xfrm>
              <a:off x="736359" y="5038601"/>
              <a:ext cx="914400" cy="274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t">
              <a:noAutofit/>
            </a:bodyPr>
            <a:lstStyle/>
            <a:p>
              <a:pPr marL="0" marR="0" lvl="0" indent="0" algn="ctr" defTabSz="86106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Visual Studio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0" marR="0" lvl="0" indent="0" algn="ctr" defTabSz="86106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45" name="Picture 6">
              <a:extLst>
                <a:ext uri="{FF2B5EF4-FFF2-40B4-BE49-F238E27FC236}">
                  <a16:creationId xmlns:a16="http://schemas.microsoft.com/office/drawing/2014/main" id="{7906FBCC-9E0A-844B-C56F-040083920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485530" y="4462657"/>
              <a:ext cx="467007" cy="467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2123484-2F2D-2036-2EB0-92FEC2277A16}"/>
                </a:ext>
              </a:extLst>
            </p:cNvPr>
            <p:cNvSpPr txBox="1"/>
            <p:nvPr/>
          </p:nvSpPr>
          <p:spPr>
            <a:xfrm>
              <a:off x="3425266" y="5038601"/>
              <a:ext cx="587534" cy="274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8960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GitHub Copilot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D66F917-0794-7CA7-5FAD-A72B09DF1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039100" y="4028443"/>
            <a:ext cx="3566160" cy="1593246"/>
            <a:chOff x="8039100" y="4262903"/>
            <a:chExt cx="3566160" cy="1593246"/>
          </a:xfrm>
        </p:grpSpPr>
        <p:sp>
          <p:nvSpPr>
            <p:cNvPr id="48" name="Rounded Rectangle 16">
              <a:extLst>
                <a:ext uri="{FF2B5EF4-FFF2-40B4-BE49-F238E27FC236}">
                  <a16:creationId xmlns:a16="http://schemas.microsoft.com/office/drawing/2014/main" id="{F63BF037-83B5-262D-2A4A-FE13AC4A9436}"/>
                </a:ext>
              </a:extLst>
            </p:cNvPr>
            <p:cNvSpPr/>
            <p:nvPr/>
          </p:nvSpPr>
          <p:spPr>
            <a:xfrm>
              <a:off x="8039100" y="4262903"/>
              <a:ext cx="3566160" cy="1190454"/>
            </a:xfrm>
            <a:prstGeom prst="roundRect">
              <a:avLst>
                <a:gd name="adj" fmla="val 9651"/>
              </a:avLst>
            </a:prstGeom>
            <a:solidFill>
              <a:srgbClr val="F4F3F5"/>
            </a:solidFill>
            <a:effectLst/>
          </p:spPr>
          <p:txBody>
            <a:bodyPr wrap="square" lIns="0" tIns="0" rIns="0" bIns="0" anchor="t" anchorCtr="0"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2B1232A-1A59-E803-FCF6-409428C6BB42}"/>
                </a:ext>
              </a:extLst>
            </p:cNvPr>
            <p:cNvSpPr txBox="1"/>
            <p:nvPr/>
          </p:nvSpPr>
          <p:spPr>
            <a:xfrm>
              <a:off x="8039100" y="5581829"/>
              <a:ext cx="3566160" cy="274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239012" tIns="191209" rIns="239012" bIns="191209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0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Ecosystem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4273DA3-FCF1-2E50-7E59-54BC10B8E846}"/>
                </a:ext>
              </a:extLst>
            </p:cNvPr>
            <p:cNvSpPr txBox="1"/>
            <p:nvPr/>
          </p:nvSpPr>
          <p:spPr>
            <a:xfrm>
              <a:off x="10118531" y="5017282"/>
              <a:ext cx="1280160" cy="274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8960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Components, tools, library vendors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2301C8F-8C55-AA18-800D-8E3AD61A367F}"/>
                </a:ext>
              </a:extLst>
            </p:cNvPr>
            <p:cNvSpPr txBox="1"/>
            <p:nvPr/>
          </p:nvSpPr>
          <p:spPr>
            <a:xfrm>
              <a:off x="8239663" y="5038601"/>
              <a:ext cx="457200" cy="274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86106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NuGet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65EFD6F-C927-E309-7A16-99ECEE967C90}"/>
                </a:ext>
              </a:extLst>
            </p:cNvPr>
            <p:cNvSpPr txBox="1"/>
            <p:nvPr/>
          </p:nvSpPr>
          <p:spPr>
            <a:xfrm>
              <a:off x="8871466" y="5038601"/>
              <a:ext cx="457200" cy="274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86106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GitHub</a:t>
              </a:r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19113BA4-C0B6-44CA-B362-04786AB7C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539949" y="4482736"/>
              <a:ext cx="437324" cy="437324"/>
            </a:xfrm>
            <a:prstGeom prst="rect">
              <a:avLst/>
            </a:prstGeom>
            <a:effectLst/>
          </p:spPr>
        </p:pic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04414756-4C4D-640A-F308-8FEFCB22D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908587" y="4531238"/>
              <a:ext cx="382959" cy="382959"/>
            </a:xfrm>
            <a:prstGeom prst="rect">
              <a:avLst/>
            </a:prstGeom>
            <a:effectLst/>
          </p:spPr>
        </p:pic>
        <p:pic>
          <p:nvPicPr>
            <p:cNvPr id="55" name="Graphic 1069">
              <a:extLst>
                <a:ext uri="{FF2B5EF4-FFF2-40B4-BE49-F238E27FC236}">
                  <a16:creationId xmlns:a16="http://schemas.microsoft.com/office/drawing/2014/main" id="{DB048E4E-35DA-8446-32C4-0ED7087DD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231742" y="4504055"/>
              <a:ext cx="437324" cy="437324"/>
            </a:xfrm>
            <a:prstGeom prst="rect">
              <a:avLst/>
            </a:prstGeom>
            <a:effectLst/>
          </p:spPr>
        </p:pic>
        <p:pic>
          <p:nvPicPr>
            <p:cNvPr id="56" name="Picture 2">
              <a:extLst>
                <a:ext uri="{FF2B5EF4-FFF2-40B4-BE49-F238E27FC236}">
                  <a16:creationId xmlns:a16="http://schemas.microsoft.com/office/drawing/2014/main" id="{EE1D9244-6559-4C51-2559-FCED3F08D9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73448" y="4516965"/>
              <a:ext cx="374744" cy="374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442ED36-490F-273A-D4D8-3F3AD1D594F8}"/>
                </a:ext>
              </a:extLst>
            </p:cNvPr>
            <p:cNvSpPr txBox="1"/>
            <p:nvPr/>
          </p:nvSpPr>
          <p:spPr>
            <a:xfrm>
              <a:off x="9486500" y="5020221"/>
              <a:ext cx="548640" cy="274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86106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.NET Aspire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70504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0.06365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3.33333E-6 L 2.91667E-6 0.06365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4.07407E-6 L 0 0.06365 " pathEditMode="relative" rAng="0" ptsTypes="AA">
                                      <p:cBhvr>
                                        <p:cTn id="25" dur="5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4.07407E-6 L 0 0.06365 " pathEditMode="relative" rAng="0" ptsTypes="AA">
                                      <p:cBhvr>
                                        <p:cTn id="33" dur="5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7CEA4-FC2A-E307-F63B-C2D057D24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BBF9C-AC3E-27BD-4CC5-E23384830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BBF49-9A44-F797-BC2F-65A986071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8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1960D5-F7C7-659F-A583-D79518B0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V="1">
            <a:off x="-1" y="0"/>
            <a:ext cx="12192001" cy="2256651"/>
            <a:chOff x="-1" y="4605566"/>
            <a:chExt cx="12192001" cy="225665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018ECE7-66FB-28EF-E2FD-FBB7CD110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4605566"/>
              <a:ext cx="12191999" cy="2250388"/>
            </a:xfrm>
            <a:prstGeom prst="rect">
              <a:avLst/>
            </a:prstGeom>
            <a:effectLst>
              <a:outerShdw blurRad="952500" dist="444500" dir="14880000" algn="r" rotWithShape="0">
                <a:schemeClr val="accent2">
                  <a:alpha val="20000"/>
                </a:schemeClr>
              </a:outerShdw>
            </a:effectLst>
          </p:spPr>
        </p:pic>
        <p:pic>
          <p:nvPicPr>
            <p:cNvPr id="5" name="Picture 4" descr="A purple and black wave&#10;&#10;Description automatically generated">
              <a:extLst>
                <a:ext uri="{FF2B5EF4-FFF2-40B4-BE49-F238E27FC236}">
                  <a16:creationId xmlns:a16="http://schemas.microsoft.com/office/drawing/2014/main" id="{754AF4BE-8D1F-ADE3-AFE9-CCBF873B6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4998874"/>
              <a:ext cx="12192000" cy="1863343"/>
            </a:xfrm>
            <a:prstGeom prst="rect">
              <a:avLst/>
            </a:prstGeom>
          </p:spPr>
        </p:pic>
        <p:pic>
          <p:nvPicPr>
            <p:cNvPr id="6" name="Picture 5" descr="A black and purple wave&#10;&#10;Description automatically generated">
              <a:extLst>
                <a:ext uri="{FF2B5EF4-FFF2-40B4-BE49-F238E27FC236}">
                  <a16:creationId xmlns:a16="http://schemas.microsoft.com/office/drawing/2014/main" id="{77A6D37F-2F86-B6A5-1076-6396D077A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4796136"/>
              <a:ext cx="12192000" cy="2066081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87DC43F-67AC-28EC-3D8E-EC75437B4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86740" y="647416"/>
            <a:ext cx="11018520" cy="3657600"/>
          </a:xfrm>
          <a:prstGeom prst="roundRect">
            <a:avLst>
              <a:gd name="adj" fmla="val 7005"/>
            </a:avLst>
          </a:prstGeom>
          <a:solidFill>
            <a:srgbClr val="F4F3F5"/>
          </a:solidFill>
          <a:ln w="38100">
            <a:noFill/>
          </a:ln>
          <a:effectLst>
            <a:outerShdw blurRad="101600" dist="76200" dir="2700000" algn="tl" rotWithShape="0">
              <a:srgbClr val="562920">
                <a:alpha val="14902"/>
              </a:srgbClr>
            </a:outerShdw>
          </a:effectLst>
        </p:spPr>
        <p:txBody>
          <a:bodyPr wrap="square" lIns="0" tIns="45714" rIns="0" bIns="45714" anchor="b" anchorCtr="0">
            <a:spAutoFit/>
          </a:bodyPr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948" b="1" i="0" u="none" strike="noStrike" kern="0" cap="none" spc="-75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Segoe UI Semibold" panose="020B0502040204020203" pitchFamily="34" charset="0"/>
              <a:ea typeface="+mn-ea"/>
              <a:cs typeface="Segoe UI Semibold" panose="020B0502040204020203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98B45430-6F3B-B21E-0BDF-DE015BC0A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5179432" y="1728241"/>
            <a:ext cx="1624115" cy="138003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9600"/>
              <a:t>💖</a:t>
            </a:r>
            <a:br>
              <a:rPr lang="en-US"/>
            </a:b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4B15CD-F4C1-314A-530A-3B74702E307F}"/>
              </a:ext>
            </a:extLst>
          </p:cNvPr>
          <p:cNvSpPr txBox="1">
            <a:spLocks/>
          </p:cNvSpPr>
          <p:nvPr/>
        </p:nvSpPr>
        <p:spPr>
          <a:xfrm>
            <a:off x="586741" y="5056607"/>
            <a:ext cx="11018520" cy="98488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>
                <a:latin typeface="Open Sans"/>
                <a:ea typeface="Open Sans"/>
                <a:cs typeface="Open Sans"/>
              </a:rPr>
              <a:t>.NET Aspire Community Toolkit</a:t>
            </a:r>
          </a:p>
          <a:p>
            <a:pPr algn="ctr"/>
            <a:r>
              <a:rPr lang="en-US" sz="2400">
                <a:solidFill>
                  <a:schemeClr val="accent2"/>
                </a:solidFill>
                <a:latin typeface="Open Sans"/>
                <a:ea typeface="Open Sans"/>
                <a:cs typeface="Open Sans"/>
              </a:rPr>
              <a:t>github.com/</a:t>
            </a:r>
            <a:r>
              <a:rPr lang="en-US" sz="2400" err="1">
                <a:solidFill>
                  <a:schemeClr val="accent2"/>
                </a:solidFill>
                <a:latin typeface="Open Sans"/>
                <a:ea typeface="Open Sans"/>
                <a:cs typeface="Open Sans"/>
              </a:rPr>
              <a:t>CommunityToolkit</a:t>
            </a:r>
            <a:r>
              <a:rPr lang="en-US" sz="2400">
                <a:solidFill>
                  <a:schemeClr val="accent2"/>
                </a:solidFill>
                <a:latin typeface="Open Sans"/>
                <a:ea typeface="Open Sans"/>
                <a:cs typeface="Open Sans"/>
              </a:rPr>
              <a:t>/aspire</a:t>
            </a:r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0FF8F6B-7644-ECF6-1AEA-9642B6AD39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70519" y="1240693"/>
            <a:ext cx="2533049" cy="253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379699D-303F-1204-C88B-BBC379DFC9BB}"/>
              </a:ext>
            </a:extLst>
          </p:cNvPr>
          <p:cNvGrpSpPr/>
          <p:nvPr/>
        </p:nvGrpSpPr>
        <p:grpSpPr>
          <a:xfrm>
            <a:off x="4221480" y="3914288"/>
            <a:ext cx="3749040" cy="731520"/>
            <a:chOff x="3989072" y="2895131"/>
            <a:chExt cx="1165860" cy="480060"/>
          </a:xfrm>
        </p:grpSpPr>
        <p:sp>
          <p:nvSpPr>
            <p:cNvPr id="13" name="Rounded Rectangle 9">
              <a:extLst>
                <a:ext uri="{FF2B5EF4-FFF2-40B4-BE49-F238E27FC236}">
                  <a16:creationId xmlns:a16="http://schemas.microsoft.com/office/drawing/2014/main" id="{C5400909-F5E9-F180-0538-5C0CE6D21428}"/>
                </a:ext>
              </a:extLst>
            </p:cNvPr>
            <p:cNvSpPr/>
            <p:nvPr/>
          </p:nvSpPr>
          <p:spPr bwMode="auto">
            <a:xfrm rot="10800000" flipH="1" flipV="1">
              <a:off x="3989072" y="2895131"/>
              <a:ext cx="1165860" cy="4800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3200" b="1" kern="0" err="1">
                <a:ln w="3175">
                  <a:noFill/>
                </a:ln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56D376E-D1A9-0809-EF3C-7F65BC53BC77}"/>
                </a:ext>
              </a:extLst>
            </p:cNvPr>
            <p:cNvSpPr/>
            <p:nvPr/>
          </p:nvSpPr>
          <p:spPr>
            <a:xfrm>
              <a:off x="4184674" y="2955112"/>
              <a:ext cx="774656" cy="36009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Announcing</a:t>
              </a:r>
            </a:p>
          </p:txBody>
        </p:sp>
      </p:grpSp>
      <p:pic>
        <p:nvPicPr>
          <p:cNvPr id="15" name="Picture 2">
            <a:extLst>
              <a:ext uri="{FF2B5EF4-FFF2-40B4-BE49-F238E27FC236}">
                <a16:creationId xmlns:a16="http://schemas.microsoft.com/office/drawing/2014/main" id="{B59DAD3F-85E6-7452-FB1D-68972F929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2706" y="1076830"/>
            <a:ext cx="2798772" cy="279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8637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0.06366 " pathEditMode="relative" rAng="0" ptsTypes="AA">
                                      <p:cBhvr>
                                        <p:cTn id="12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6BA00-4566-235F-B1AD-D54F5AEB5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B8281E2-8142-EA53-0C60-99B910F9F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V="1">
            <a:off x="-1" y="0"/>
            <a:ext cx="12192001" cy="2256651"/>
            <a:chOff x="-1" y="4605566"/>
            <a:chExt cx="12192001" cy="225665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1B03D27-097F-AC8B-E469-68E555215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4605566"/>
              <a:ext cx="12191999" cy="2250388"/>
            </a:xfrm>
            <a:prstGeom prst="rect">
              <a:avLst/>
            </a:prstGeom>
            <a:effectLst>
              <a:outerShdw blurRad="952500" dist="444500" dir="14880000" algn="r" rotWithShape="0">
                <a:schemeClr val="accent2">
                  <a:alpha val="20000"/>
                </a:schemeClr>
              </a:outerShdw>
            </a:effectLst>
          </p:spPr>
        </p:pic>
        <p:pic>
          <p:nvPicPr>
            <p:cNvPr id="9" name="Picture 8" descr="A purple and black wave&#10;&#10;Description automatically generated">
              <a:extLst>
                <a:ext uri="{FF2B5EF4-FFF2-40B4-BE49-F238E27FC236}">
                  <a16:creationId xmlns:a16="http://schemas.microsoft.com/office/drawing/2014/main" id="{676C52A4-5F44-20EE-7419-E953D290E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4998874"/>
              <a:ext cx="12192000" cy="1863343"/>
            </a:xfrm>
            <a:prstGeom prst="rect">
              <a:avLst/>
            </a:prstGeom>
          </p:spPr>
        </p:pic>
        <p:pic>
          <p:nvPicPr>
            <p:cNvPr id="10" name="Picture 9" descr="A black and purple wave&#10;&#10;Description automatically generated">
              <a:extLst>
                <a:ext uri="{FF2B5EF4-FFF2-40B4-BE49-F238E27FC236}">
                  <a16:creationId xmlns:a16="http://schemas.microsoft.com/office/drawing/2014/main" id="{CC258034-B2AC-7191-45F5-582393400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4796136"/>
              <a:ext cx="12192000" cy="206608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53831DC-1E41-8933-6B9F-8EF393AD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86740" y="647416"/>
            <a:ext cx="11018520" cy="3657600"/>
          </a:xfrm>
          <a:prstGeom prst="roundRect">
            <a:avLst>
              <a:gd name="adj" fmla="val 7005"/>
            </a:avLst>
          </a:prstGeom>
          <a:solidFill>
            <a:srgbClr val="F4F3F5"/>
          </a:solidFill>
          <a:ln w="38100">
            <a:noFill/>
          </a:ln>
          <a:effectLst>
            <a:outerShdw blurRad="101600" dist="76200" dir="2700000" algn="tl" rotWithShape="0">
              <a:srgbClr val="562920">
                <a:alpha val="14902"/>
              </a:srgbClr>
            </a:outerShdw>
          </a:effectLst>
        </p:spPr>
        <p:txBody>
          <a:bodyPr wrap="square" lIns="0" tIns="45714" rIns="0" bIns="45714" anchor="b" anchorCtr="0">
            <a:spAutoFit/>
          </a:bodyPr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948" b="1" i="0" u="none" strike="noStrike" kern="0" cap="none" spc="-75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Segoe UI Semibold" panose="020B0502040204020203" pitchFamily="34" charset="0"/>
              <a:ea typeface="+mn-ea"/>
              <a:cs typeface="Segoe UI Semibold" panose="020B0502040204020203" pitchFamily="34" charset="0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6481CB5-FC6D-82C8-EDAA-157594DB72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3940" y="1778186"/>
            <a:ext cx="1624115" cy="2092881"/>
          </a:xfrm>
        </p:spPr>
        <p:txBody>
          <a:bodyPr/>
          <a:lstStyle/>
          <a:p>
            <a:pPr algn="ctr"/>
            <a:r>
              <a:rPr lang="en-US" sz="9600"/>
              <a:t>💖</a:t>
            </a:r>
            <a:br>
              <a:rPr lang="en-US"/>
            </a:br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9CB2995-489F-9828-E944-BCBAC7705594}"/>
              </a:ext>
            </a:extLst>
          </p:cNvPr>
          <p:cNvSpPr txBox="1">
            <a:spLocks/>
          </p:cNvSpPr>
          <p:nvPr/>
        </p:nvSpPr>
        <p:spPr>
          <a:xfrm>
            <a:off x="586741" y="5056607"/>
            <a:ext cx="1101852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>
                <a:latin typeface="Open Sans"/>
                <a:ea typeface="Open Sans"/>
                <a:cs typeface="Open Sans"/>
              </a:rPr>
              <a:t>Azure Functions support for .NET Aspire</a:t>
            </a:r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5ADC9C-EBCD-8E63-5409-323FBDEE9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588169" y="1338982"/>
            <a:ext cx="2767263" cy="2278897"/>
            <a:chOff x="2111653" y="1308275"/>
            <a:chExt cx="3170980" cy="261136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8302C5B-2928-ADFB-BF27-00205C2DF476}"/>
                </a:ext>
              </a:extLst>
            </p:cNvPr>
            <p:cNvGrpSpPr/>
            <p:nvPr/>
          </p:nvGrpSpPr>
          <p:grpSpPr>
            <a:xfrm>
              <a:off x="2111653" y="1729833"/>
              <a:ext cx="1137467" cy="1314333"/>
              <a:chOff x="2111653" y="1729833"/>
              <a:chExt cx="1137467" cy="1314333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674806F-AEB9-6957-E9B3-E5E3A05E32F0}"/>
                  </a:ext>
                </a:extLst>
              </p:cNvPr>
              <p:cNvSpPr/>
              <p:nvPr/>
            </p:nvSpPr>
            <p:spPr>
              <a:xfrm rot="8095138">
                <a:off x="2568502" y="2363547"/>
                <a:ext cx="223770" cy="1137467"/>
              </a:xfrm>
              <a:custGeom>
                <a:avLst/>
                <a:gdLst>
                  <a:gd name="connsiteX0" fmla="*/ 44198 w 223770"/>
                  <a:gd name="connsiteY0" fmla="*/ 164 h 1137467"/>
                  <a:gd name="connsiteX1" fmla="*/ 180064 w 223770"/>
                  <a:gd name="connsiteY1" fmla="*/ 164 h 1137467"/>
                  <a:gd name="connsiteX2" fmla="*/ 223771 w 223770"/>
                  <a:gd name="connsiteY2" fmla="*/ 43868 h 1137467"/>
                  <a:gd name="connsiteX3" fmla="*/ 223771 w 223770"/>
                  <a:gd name="connsiteY3" fmla="*/ 1050222 h 1137467"/>
                  <a:gd name="connsiteX4" fmla="*/ 136521 w 223770"/>
                  <a:gd name="connsiteY4" fmla="*/ 1137467 h 1137467"/>
                  <a:gd name="connsiteX5" fmla="*/ 0 w 223770"/>
                  <a:gd name="connsiteY5" fmla="*/ 1137467 h 1137467"/>
                  <a:gd name="connsiteX6" fmla="*/ 0 w 223770"/>
                  <a:gd name="connsiteY6" fmla="*/ 1137467 h 1137467"/>
                  <a:gd name="connsiteX7" fmla="*/ 0 w 223770"/>
                  <a:gd name="connsiteY7" fmla="*/ 43705 h 1137467"/>
                  <a:gd name="connsiteX8" fmla="*/ 43707 w 223770"/>
                  <a:gd name="connsiteY8" fmla="*/ 0 h 1137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3770" h="1137467">
                    <a:moveTo>
                      <a:pt x="44198" y="164"/>
                    </a:moveTo>
                    <a:lnTo>
                      <a:pt x="180064" y="164"/>
                    </a:lnTo>
                    <a:cubicBezTo>
                      <a:pt x="204203" y="164"/>
                      <a:pt x="223771" y="19731"/>
                      <a:pt x="223771" y="43868"/>
                    </a:cubicBezTo>
                    <a:lnTo>
                      <a:pt x="223771" y="1050222"/>
                    </a:lnTo>
                    <a:cubicBezTo>
                      <a:pt x="223771" y="1098411"/>
                      <a:pt x="184708" y="1137467"/>
                      <a:pt x="136521" y="1137467"/>
                    </a:cubicBezTo>
                    <a:lnTo>
                      <a:pt x="0" y="1137467"/>
                    </a:lnTo>
                    <a:lnTo>
                      <a:pt x="0" y="1137467"/>
                    </a:lnTo>
                    <a:lnTo>
                      <a:pt x="0" y="43705"/>
                    </a:lnTo>
                    <a:cubicBezTo>
                      <a:pt x="0" y="19567"/>
                      <a:pt x="19568" y="0"/>
                      <a:pt x="43707" y="0"/>
                    </a:cubicBezTo>
                    <a:close/>
                  </a:path>
                </a:pathLst>
              </a:custGeom>
              <a:solidFill>
                <a:srgbClr val="50E6FF"/>
              </a:solidFill>
              <a:ln w="127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4CDB2613-E87F-6349-6E22-6DEA0E82F9D3}"/>
                  </a:ext>
                </a:extLst>
              </p:cNvPr>
              <p:cNvSpPr/>
              <p:nvPr/>
            </p:nvSpPr>
            <p:spPr>
              <a:xfrm rot="2695138">
                <a:off x="2560485" y="1729833"/>
                <a:ext cx="223770" cy="1121262"/>
              </a:xfrm>
              <a:custGeom>
                <a:avLst/>
                <a:gdLst>
                  <a:gd name="connsiteX0" fmla="*/ 43707 w 223770"/>
                  <a:gd name="connsiteY0" fmla="*/ 0 h 1121262"/>
                  <a:gd name="connsiteX1" fmla="*/ 180064 w 223770"/>
                  <a:gd name="connsiteY1" fmla="*/ 0 h 1121262"/>
                  <a:gd name="connsiteX2" fmla="*/ 223771 w 223770"/>
                  <a:gd name="connsiteY2" fmla="*/ 43705 h 1121262"/>
                  <a:gd name="connsiteX3" fmla="*/ 223771 w 223770"/>
                  <a:gd name="connsiteY3" fmla="*/ 1121262 h 1121262"/>
                  <a:gd name="connsiteX4" fmla="*/ 223771 w 223770"/>
                  <a:gd name="connsiteY4" fmla="*/ 1121262 h 1121262"/>
                  <a:gd name="connsiteX5" fmla="*/ 87249 w 223770"/>
                  <a:gd name="connsiteY5" fmla="*/ 1121262 h 1121262"/>
                  <a:gd name="connsiteX6" fmla="*/ 0 w 223770"/>
                  <a:gd name="connsiteY6" fmla="*/ 1034017 h 1121262"/>
                  <a:gd name="connsiteX7" fmla="*/ 0 w 223770"/>
                  <a:gd name="connsiteY7" fmla="*/ 43377 h 1121262"/>
                  <a:gd name="connsiteX8" fmla="*/ 43707 w 223770"/>
                  <a:gd name="connsiteY8" fmla="*/ 0 h 1121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3770" h="1121262">
                    <a:moveTo>
                      <a:pt x="43707" y="0"/>
                    </a:moveTo>
                    <a:lnTo>
                      <a:pt x="180064" y="0"/>
                    </a:lnTo>
                    <a:cubicBezTo>
                      <a:pt x="204203" y="0"/>
                      <a:pt x="223771" y="19567"/>
                      <a:pt x="223771" y="43705"/>
                    </a:cubicBezTo>
                    <a:lnTo>
                      <a:pt x="223771" y="1121262"/>
                    </a:lnTo>
                    <a:lnTo>
                      <a:pt x="223771" y="1121262"/>
                    </a:lnTo>
                    <a:lnTo>
                      <a:pt x="87249" y="1121262"/>
                    </a:lnTo>
                    <a:cubicBezTo>
                      <a:pt x="39062" y="1121262"/>
                      <a:pt x="0" y="1082206"/>
                      <a:pt x="0" y="1034017"/>
                    </a:cubicBezTo>
                    <a:lnTo>
                      <a:pt x="0" y="43377"/>
                    </a:lnTo>
                    <a:cubicBezTo>
                      <a:pt x="180" y="19368"/>
                      <a:pt x="19696" y="0"/>
                      <a:pt x="43707" y="0"/>
                    </a:cubicBezTo>
                    <a:close/>
                  </a:path>
                </a:pathLst>
              </a:custGeom>
              <a:solidFill>
                <a:srgbClr val="1490DF"/>
              </a:solidFill>
              <a:ln w="127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22DB56C-3945-FB25-4895-0485042DD808}"/>
                </a:ext>
              </a:extLst>
            </p:cNvPr>
            <p:cNvGrpSpPr/>
            <p:nvPr/>
          </p:nvGrpSpPr>
          <p:grpSpPr>
            <a:xfrm>
              <a:off x="4145330" y="1729250"/>
              <a:ext cx="1137303" cy="1315384"/>
              <a:chOff x="4145330" y="1729250"/>
              <a:chExt cx="1137303" cy="1315384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E1CD484-0F6D-31D9-171C-264D524FD2FC}"/>
                  </a:ext>
                </a:extLst>
              </p:cNvPr>
              <p:cNvSpPr/>
              <p:nvPr/>
            </p:nvSpPr>
            <p:spPr>
              <a:xfrm rot="2704862">
                <a:off x="4602178" y="2364179"/>
                <a:ext cx="223607" cy="1137303"/>
              </a:xfrm>
              <a:custGeom>
                <a:avLst/>
                <a:gdLst>
                  <a:gd name="connsiteX0" fmla="*/ 0 w 223607"/>
                  <a:gd name="connsiteY0" fmla="*/ 0 h 1137303"/>
                  <a:gd name="connsiteX1" fmla="*/ 136358 w 223607"/>
                  <a:gd name="connsiteY1" fmla="*/ 0 h 1137303"/>
                  <a:gd name="connsiteX2" fmla="*/ 223607 w 223607"/>
                  <a:gd name="connsiteY2" fmla="*/ 87246 h 1137303"/>
                  <a:gd name="connsiteX3" fmla="*/ 223607 w 223607"/>
                  <a:gd name="connsiteY3" fmla="*/ 1093599 h 1137303"/>
                  <a:gd name="connsiteX4" fmla="*/ 179901 w 223607"/>
                  <a:gd name="connsiteY4" fmla="*/ 1137304 h 1137303"/>
                  <a:gd name="connsiteX5" fmla="*/ 44198 w 223607"/>
                  <a:gd name="connsiteY5" fmla="*/ 1137304 h 1137303"/>
                  <a:gd name="connsiteX6" fmla="*/ 491 w 223607"/>
                  <a:gd name="connsiteY6" fmla="*/ 1093599 h 1137303"/>
                  <a:gd name="connsiteX7" fmla="*/ 491 w 223607"/>
                  <a:gd name="connsiteY7" fmla="*/ 0 h 1137303"/>
                  <a:gd name="connsiteX8" fmla="*/ 491 w 223607"/>
                  <a:gd name="connsiteY8" fmla="*/ 0 h 1137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3607" h="1137303">
                    <a:moveTo>
                      <a:pt x="0" y="0"/>
                    </a:moveTo>
                    <a:lnTo>
                      <a:pt x="136358" y="0"/>
                    </a:lnTo>
                    <a:cubicBezTo>
                      <a:pt x="184550" y="0"/>
                      <a:pt x="223607" y="39061"/>
                      <a:pt x="223607" y="87246"/>
                    </a:cubicBezTo>
                    <a:lnTo>
                      <a:pt x="223607" y="1093599"/>
                    </a:lnTo>
                    <a:cubicBezTo>
                      <a:pt x="223607" y="1117743"/>
                      <a:pt x="204046" y="1137304"/>
                      <a:pt x="179901" y="1137304"/>
                    </a:cubicBezTo>
                    <a:lnTo>
                      <a:pt x="44198" y="1137304"/>
                    </a:lnTo>
                    <a:cubicBezTo>
                      <a:pt x="20053" y="1137304"/>
                      <a:pt x="491" y="1117743"/>
                      <a:pt x="491" y="1093599"/>
                    </a:cubicBezTo>
                    <a:lnTo>
                      <a:pt x="491" y="0"/>
                    </a:lnTo>
                    <a:lnTo>
                      <a:pt x="491" y="0"/>
                    </a:lnTo>
                    <a:close/>
                  </a:path>
                </a:pathLst>
              </a:custGeom>
              <a:solidFill>
                <a:srgbClr val="50E6FF"/>
              </a:solidFill>
              <a:ln w="127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8183B37-C44F-ECBB-7E4A-33A84BD69E87}"/>
                  </a:ext>
                </a:extLst>
              </p:cNvPr>
              <p:cNvSpPr/>
              <p:nvPr/>
            </p:nvSpPr>
            <p:spPr>
              <a:xfrm rot="8104862">
                <a:off x="4609699" y="1729250"/>
                <a:ext cx="223770" cy="1121589"/>
              </a:xfrm>
              <a:custGeom>
                <a:avLst/>
                <a:gdLst>
                  <a:gd name="connsiteX0" fmla="*/ 87413 w 223770"/>
                  <a:gd name="connsiteY0" fmla="*/ 327 h 1121589"/>
                  <a:gd name="connsiteX1" fmla="*/ 223771 w 223770"/>
                  <a:gd name="connsiteY1" fmla="*/ 327 h 1121589"/>
                  <a:gd name="connsiteX2" fmla="*/ 223771 w 223770"/>
                  <a:gd name="connsiteY2" fmla="*/ 327 h 1121589"/>
                  <a:gd name="connsiteX3" fmla="*/ 223771 w 223770"/>
                  <a:gd name="connsiteY3" fmla="*/ 1077885 h 1121589"/>
                  <a:gd name="connsiteX4" fmla="*/ 180064 w 223770"/>
                  <a:gd name="connsiteY4" fmla="*/ 1121590 h 1121589"/>
                  <a:gd name="connsiteX5" fmla="*/ 43706 w 223770"/>
                  <a:gd name="connsiteY5" fmla="*/ 1121590 h 1121589"/>
                  <a:gd name="connsiteX6" fmla="*/ 0 w 223770"/>
                  <a:gd name="connsiteY6" fmla="*/ 1077885 h 1121589"/>
                  <a:gd name="connsiteX7" fmla="*/ 0 w 223770"/>
                  <a:gd name="connsiteY7" fmla="*/ 87246 h 1121589"/>
                  <a:gd name="connsiteX8" fmla="*/ 87249 w 223770"/>
                  <a:gd name="connsiteY8" fmla="*/ 0 h 1121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3770" h="1121589">
                    <a:moveTo>
                      <a:pt x="87413" y="327"/>
                    </a:moveTo>
                    <a:lnTo>
                      <a:pt x="223771" y="327"/>
                    </a:lnTo>
                    <a:lnTo>
                      <a:pt x="223771" y="327"/>
                    </a:lnTo>
                    <a:lnTo>
                      <a:pt x="223771" y="1077885"/>
                    </a:lnTo>
                    <a:cubicBezTo>
                      <a:pt x="223771" y="1102029"/>
                      <a:pt x="204209" y="1121590"/>
                      <a:pt x="180064" y="1121590"/>
                    </a:cubicBezTo>
                    <a:lnTo>
                      <a:pt x="43706" y="1121590"/>
                    </a:lnTo>
                    <a:cubicBezTo>
                      <a:pt x="19561" y="1121590"/>
                      <a:pt x="0" y="1102029"/>
                      <a:pt x="0" y="1077885"/>
                    </a:cubicBezTo>
                    <a:lnTo>
                      <a:pt x="0" y="87246"/>
                    </a:lnTo>
                    <a:cubicBezTo>
                      <a:pt x="0" y="39061"/>
                      <a:pt x="39058" y="0"/>
                      <a:pt x="87249" y="0"/>
                    </a:cubicBezTo>
                    <a:close/>
                  </a:path>
                </a:pathLst>
              </a:custGeom>
              <a:solidFill>
                <a:srgbClr val="1490DF"/>
              </a:solidFill>
              <a:ln w="127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2CFBFB5-FB90-C3B0-6B40-E00A8291DA4C}"/>
                </a:ext>
              </a:extLst>
            </p:cNvPr>
            <p:cNvSpPr/>
            <p:nvPr/>
          </p:nvSpPr>
          <p:spPr>
            <a:xfrm>
              <a:off x="2988321" y="1308275"/>
              <a:ext cx="1471943" cy="2611367"/>
            </a:xfrm>
            <a:custGeom>
              <a:avLst/>
              <a:gdLst>
                <a:gd name="connsiteX0" fmla="*/ 620240 w 1471943"/>
                <a:gd name="connsiteY0" fmla="*/ 1452917 h 2611367"/>
                <a:gd name="connsiteX1" fmla="*/ 32739 w 1471943"/>
                <a:gd name="connsiteY1" fmla="*/ 1452917 h 2611367"/>
                <a:gd name="connsiteX2" fmla="*/ 0 w 1471943"/>
                <a:gd name="connsiteY2" fmla="*/ 1423290 h 2611367"/>
                <a:gd name="connsiteX3" fmla="*/ 2947 w 1471943"/>
                <a:gd name="connsiteY3" fmla="*/ 1411013 h 2611367"/>
                <a:gd name="connsiteX4" fmla="*/ 707325 w 1471943"/>
                <a:gd name="connsiteY4" fmla="*/ 17374 h 2611367"/>
                <a:gd name="connsiteX5" fmla="*/ 737773 w 1471943"/>
                <a:gd name="connsiteY5" fmla="*/ 23 h 2611367"/>
                <a:gd name="connsiteX6" fmla="*/ 1432657 w 1471943"/>
                <a:gd name="connsiteY6" fmla="*/ 23 h 2611367"/>
                <a:gd name="connsiteX7" fmla="*/ 1465396 w 1471943"/>
                <a:gd name="connsiteY7" fmla="*/ 29651 h 2611367"/>
                <a:gd name="connsiteX8" fmla="*/ 1459667 w 1471943"/>
                <a:gd name="connsiteY8" fmla="*/ 46020 h 2611367"/>
                <a:gd name="connsiteX9" fmla="*/ 632517 w 1471943"/>
                <a:gd name="connsiteY9" fmla="*/ 1136345 h 2611367"/>
                <a:gd name="connsiteX10" fmla="*/ 1439205 w 1471943"/>
                <a:gd name="connsiteY10" fmla="*/ 1136345 h 2611367"/>
                <a:gd name="connsiteX11" fmla="*/ 1471944 w 1471943"/>
                <a:gd name="connsiteY11" fmla="*/ 1165973 h 2611367"/>
                <a:gd name="connsiteX12" fmla="*/ 1463432 w 1471943"/>
                <a:gd name="connsiteY12" fmla="*/ 1185943 h 2611367"/>
                <a:gd name="connsiteX13" fmla="*/ 122935 w 1471943"/>
                <a:gd name="connsiteY13" fmla="*/ 2580400 h 2611367"/>
                <a:gd name="connsiteX14" fmla="*/ 64659 w 1471943"/>
                <a:gd name="connsiteY14" fmla="*/ 2549463 h 2611367"/>
                <a:gd name="connsiteX15" fmla="*/ 64659 w 1471943"/>
                <a:gd name="connsiteY15" fmla="*/ 2549463 h 261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71943" h="2611367">
                  <a:moveTo>
                    <a:pt x="620240" y="1452917"/>
                  </a:moveTo>
                  <a:lnTo>
                    <a:pt x="32739" y="1452917"/>
                  </a:lnTo>
                  <a:cubicBezTo>
                    <a:pt x="15590" y="1453572"/>
                    <a:pt x="1054" y="1440418"/>
                    <a:pt x="0" y="1423290"/>
                  </a:cubicBezTo>
                  <a:cubicBezTo>
                    <a:pt x="5" y="1419023"/>
                    <a:pt x="1013" y="1414818"/>
                    <a:pt x="2947" y="1411013"/>
                  </a:cubicBezTo>
                  <a:lnTo>
                    <a:pt x="707325" y="17374"/>
                  </a:lnTo>
                  <a:cubicBezTo>
                    <a:pt x="713436" y="6356"/>
                    <a:pt x="725179" y="-335"/>
                    <a:pt x="737773" y="23"/>
                  </a:cubicBezTo>
                  <a:lnTo>
                    <a:pt x="1432657" y="23"/>
                  </a:lnTo>
                  <a:cubicBezTo>
                    <a:pt x="1449812" y="-631"/>
                    <a:pt x="1464348" y="12523"/>
                    <a:pt x="1465396" y="29651"/>
                  </a:cubicBezTo>
                  <a:cubicBezTo>
                    <a:pt x="1465331" y="35588"/>
                    <a:pt x="1463317" y="41342"/>
                    <a:pt x="1459667" y="46020"/>
                  </a:cubicBezTo>
                  <a:lnTo>
                    <a:pt x="632517" y="1136345"/>
                  </a:lnTo>
                  <a:lnTo>
                    <a:pt x="1439205" y="1136345"/>
                  </a:lnTo>
                  <a:cubicBezTo>
                    <a:pt x="1456360" y="1135690"/>
                    <a:pt x="1470896" y="1148844"/>
                    <a:pt x="1471944" y="1165973"/>
                  </a:cubicBezTo>
                  <a:cubicBezTo>
                    <a:pt x="1471813" y="1173484"/>
                    <a:pt x="1468768" y="1180650"/>
                    <a:pt x="1463432" y="1185943"/>
                  </a:cubicBezTo>
                  <a:lnTo>
                    <a:pt x="122935" y="2580400"/>
                  </a:lnTo>
                  <a:cubicBezTo>
                    <a:pt x="110330" y="2587930"/>
                    <a:pt x="20789" y="2662244"/>
                    <a:pt x="64659" y="2549463"/>
                  </a:cubicBezTo>
                  <a:lnTo>
                    <a:pt x="64659" y="2549463"/>
                  </a:lnTo>
                  <a:close/>
                </a:path>
              </a:pathLst>
            </a:custGeom>
            <a:gradFill>
              <a:gsLst>
                <a:gs pos="0">
                  <a:srgbClr val="FEA11B"/>
                </a:gs>
                <a:gs pos="28400">
                  <a:srgbClr val="FEA51A"/>
                </a:gs>
                <a:gs pos="54700">
                  <a:srgbClr val="FEB018"/>
                </a:gs>
                <a:gs pos="80000">
                  <a:srgbClr val="FFC314"/>
                </a:gs>
                <a:gs pos="100000">
                  <a:srgbClr val="FFD70F"/>
                </a:gs>
              </a:gsLst>
              <a:lin ang="16200000" scaled="1"/>
            </a:gradFill>
            <a:ln w="127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3A29C29-8FF8-E101-C61C-7FEAE61A9D67}"/>
              </a:ext>
            </a:extLst>
          </p:cNvPr>
          <p:cNvGrpSpPr/>
          <p:nvPr/>
        </p:nvGrpSpPr>
        <p:grpSpPr>
          <a:xfrm>
            <a:off x="4221480" y="3914288"/>
            <a:ext cx="3749040" cy="731520"/>
            <a:chOff x="3989072" y="2895131"/>
            <a:chExt cx="1165860" cy="480060"/>
          </a:xfrm>
        </p:grpSpPr>
        <p:sp>
          <p:nvSpPr>
            <p:cNvPr id="26" name="Rounded Rectangle 9">
              <a:extLst>
                <a:ext uri="{FF2B5EF4-FFF2-40B4-BE49-F238E27FC236}">
                  <a16:creationId xmlns:a16="http://schemas.microsoft.com/office/drawing/2014/main" id="{2A69E98A-9948-AABC-509C-BF9219874050}"/>
                </a:ext>
              </a:extLst>
            </p:cNvPr>
            <p:cNvSpPr/>
            <p:nvPr/>
          </p:nvSpPr>
          <p:spPr bwMode="auto">
            <a:xfrm rot="10800000" flipH="1" flipV="1">
              <a:off x="3989072" y="2895131"/>
              <a:ext cx="1165860" cy="4800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3200" b="1" kern="0" err="1">
                <a:ln w="3175">
                  <a:noFill/>
                </a:ln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03E16D2-04E0-C418-CCF0-BE793FA2D3B4}"/>
                </a:ext>
              </a:extLst>
            </p:cNvPr>
            <p:cNvSpPr/>
            <p:nvPr/>
          </p:nvSpPr>
          <p:spPr>
            <a:xfrm>
              <a:off x="4184674" y="2955112"/>
              <a:ext cx="774656" cy="36009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Preview</a:t>
              </a:r>
            </a:p>
          </p:txBody>
        </p:sp>
      </p:grpSp>
      <p:pic>
        <p:nvPicPr>
          <p:cNvPr id="28" name="Picture 2">
            <a:extLst>
              <a:ext uri="{FF2B5EF4-FFF2-40B4-BE49-F238E27FC236}">
                <a16:creationId xmlns:a16="http://schemas.microsoft.com/office/drawing/2014/main" id="{84D6538C-3569-ABD1-32CF-42DCC8A3A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70519" y="1240693"/>
            <a:ext cx="2533049" cy="253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1675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0.06366 " pathEditMode="relative" rAng="0" ptsTypes="AA">
                                      <p:cBhvr>
                                        <p:cTn id="12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EA7CEA4-FC2A-E307-F63B-C2D057D24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BBF9C-AC3E-27BD-4CC5-E23384830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BBF49-9A44-F797-BC2F-65A986071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27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F45B4-5FDC-292F-4506-911714851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9C94922-0531-BC86-0A7D-A463B3879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5669280"/>
            <a:ext cx="12192000" cy="118872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B9C1E737-EFFD-52ED-E78A-ACF0A8B48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V="1">
            <a:off x="2209800" y="0"/>
            <a:ext cx="7772400" cy="3657600"/>
          </a:xfrm>
          <a:prstGeom prst="round2SameRect">
            <a:avLst/>
          </a:prstGeom>
          <a:gradFill>
            <a:gsLst>
              <a:gs pos="85000">
                <a:srgbClr val="6C1CB2"/>
              </a:gs>
              <a:gs pos="0">
                <a:srgbClr val="C03BC4"/>
              </a:gs>
            </a:gsLst>
            <a:path path="circle">
              <a:fillToRect l="100000" t="100000"/>
            </a:path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cs typeface="Segoe UI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637F1C-FFB6-63BA-64E5-D678A99B8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261620" y="688006"/>
            <a:ext cx="3668761" cy="1078130"/>
            <a:chOff x="4711394" y="3348045"/>
            <a:chExt cx="5207613" cy="1530349"/>
          </a:xfrm>
          <a:solidFill>
            <a:srgbClr val="FFFFFF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252E2455-F508-F7AC-CD0A-7070F3FA2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1569" y="3645262"/>
              <a:ext cx="3397438" cy="961211"/>
            </a:xfrm>
            <a:custGeom>
              <a:avLst/>
              <a:gdLst>
                <a:gd name="T0" fmla="*/ 654 w 3200"/>
                <a:gd name="T1" fmla="*/ 885 h 904"/>
                <a:gd name="T2" fmla="*/ 147 w 3200"/>
                <a:gd name="T3" fmla="*/ 885 h 904"/>
                <a:gd name="T4" fmla="*/ 327 w 3200"/>
                <a:gd name="T5" fmla="*/ 434 h 904"/>
                <a:gd name="T6" fmla="*/ 173 w 3200"/>
                <a:gd name="T7" fmla="*/ 19 h 904"/>
                <a:gd name="T8" fmla="*/ 629 w 3200"/>
                <a:gd name="T9" fmla="*/ 19 h 904"/>
                <a:gd name="T10" fmla="*/ 474 w 3200"/>
                <a:gd name="T11" fmla="*/ 434 h 904"/>
                <a:gd name="T12" fmla="*/ 1566 w 3200"/>
                <a:gd name="T13" fmla="*/ 638 h 904"/>
                <a:gd name="T14" fmla="*/ 1277 w 3200"/>
                <a:gd name="T15" fmla="*/ 885 h 904"/>
                <a:gd name="T16" fmla="*/ 871 w 3200"/>
                <a:gd name="T17" fmla="*/ 499 h 904"/>
                <a:gd name="T18" fmla="*/ 758 w 3200"/>
                <a:gd name="T19" fmla="*/ 389 h 904"/>
                <a:gd name="T20" fmla="*/ 871 w 3200"/>
                <a:gd name="T21" fmla="*/ 19 h 904"/>
                <a:gd name="T22" fmla="*/ 1461 w 3200"/>
                <a:gd name="T23" fmla="*/ 81 h 904"/>
                <a:gd name="T24" fmla="*/ 1419 w 3200"/>
                <a:gd name="T25" fmla="*/ 432 h 904"/>
                <a:gd name="T26" fmla="*/ 1566 w 3200"/>
                <a:gd name="T27" fmla="*/ 638 h 904"/>
                <a:gd name="T28" fmla="*/ 1251 w 3200"/>
                <a:gd name="T29" fmla="*/ 389 h 904"/>
                <a:gd name="T30" fmla="*/ 1401 w 3200"/>
                <a:gd name="T31" fmla="*/ 255 h 904"/>
                <a:gd name="T32" fmla="*/ 1251 w 3200"/>
                <a:gd name="T33" fmla="*/ 133 h 904"/>
                <a:gd name="T34" fmla="*/ 1003 w 3200"/>
                <a:gd name="T35" fmla="*/ 389 h 904"/>
                <a:gd name="T36" fmla="*/ 1392 w 3200"/>
                <a:gd name="T37" fmla="*/ 533 h 904"/>
                <a:gd name="T38" fmla="*/ 1003 w 3200"/>
                <a:gd name="T39" fmla="*/ 499 h 904"/>
                <a:gd name="T40" fmla="*/ 1269 w 3200"/>
                <a:gd name="T41" fmla="*/ 770 h 904"/>
                <a:gd name="T42" fmla="*/ 1433 w 3200"/>
                <a:gd name="T43" fmla="*/ 636 h 904"/>
                <a:gd name="T44" fmla="*/ 2426 w 3200"/>
                <a:gd name="T45" fmla="*/ 634 h 904"/>
                <a:gd name="T46" fmla="*/ 2205 w 3200"/>
                <a:gd name="T47" fmla="*/ 873 h 904"/>
                <a:gd name="T48" fmla="*/ 1861 w 3200"/>
                <a:gd name="T49" fmla="*/ 873 h 904"/>
                <a:gd name="T50" fmla="*/ 1640 w 3200"/>
                <a:gd name="T51" fmla="*/ 635 h 904"/>
                <a:gd name="T52" fmla="*/ 1640 w 3200"/>
                <a:gd name="T53" fmla="*/ 269 h 904"/>
                <a:gd name="T54" fmla="*/ 1861 w 3200"/>
                <a:gd name="T55" fmla="*/ 31 h 904"/>
                <a:gd name="T56" fmla="*/ 2205 w 3200"/>
                <a:gd name="T57" fmla="*/ 31 h 904"/>
                <a:gd name="T58" fmla="*/ 2426 w 3200"/>
                <a:gd name="T59" fmla="*/ 269 h 904"/>
                <a:gd name="T60" fmla="*/ 1748 w 3200"/>
                <a:gd name="T61" fmla="*/ 452 h 904"/>
                <a:gd name="T62" fmla="*/ 2033 w 3200"/>
                <a:gd name="T63" fmla="*/ 785 h 904"/>
                <a:gd name="T64" fmla="*/ 2241 w 3200"/>
                <a:gd name="T65" fmla="*/ 695 h 904"/>
                <a:gd name="T66" fmla="*/ 2241 w 3200"/>
                <a:gd name="T67" fmla="*/ 208 h 904"/>
                <a:gd name="T68" fmla="*/ 1826 w 3200"/>
                <a:gd name="T69" fmla="*/ 208 h 904"/>
                <a:gd name="T70" fmla="*/ 2873 w 3200"/>
                <a:gd name="T71" fmla="*/ 434 h 904"/>
                <a:gd name="T72" fmla="*/ 3027 w 3200"/>
                <a:gd name="T73" fmla="*/ 19 h 904"/>
                <a:gd name="T74" fmla="*/ 2571 w 3200"/>
                <a:gd name="T75" fmla="*/ 19 h 904"/>
                <a:gd name="T76" fmla="*/ 2726 w 3200"/>
                <a:gd name="T77" fmla="*/ 434 h 904"/>
                <a:gd name="T78" fmla="*/ 2546 w 3200"/>
                <a:gd name="T79" fmla="*/ 885 h 904"/>
                <a:gd name="T80" fmla="*/ 3053 w 3200"/>
                <a:gd name="T81" fmla="*/ 885 h 904"/>
                <a:gd name="T82" fmla="*/ 2873 w 3200"/>
                <a:gd name="T83" fmla="*/ 434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00" h="904">
                  <a:moveTo>
                    <a:pt x="802" y="885"/>
                  </a:moveTo>
                  <a:cubicBezTo>
                    <a:pt x="654" y="885"/>
                    <a:pt x="654" y="885"/>
                    <a:pt x="654" y="885"/>
                  </a:cubicBezTo>
                  <a:cubicBezTo>
                    <a:pt x="401" y="535"/>
                    <a:pt x="401" y="535"/>
                    <a:pt x="401" y="535"/>
                  </a:cubicBezTo>
                  <a:cubicBezTo>
                    <a:pt x="147" y="885"/>
                    <a:pt x="147" y="885"/>
                    <a:pt x="147" y="885"/>
                  </a:cubicBezTo>
                  <a:cubicBezTo>
                    <a:pt x="0" y="885"/>
                    <a:pt x="0" y="885"/>
                    <a:pt x="0" y="885"/>
                  </a:cubicBezTo>
                  <a:cubicBezTo>
                    <a:pt x="327" y="434"/>
                    <a:pt x="327" y="434"/>
                    <a:pt x="327" y="434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73" y="19"/>
                    <a:pt x="173" y="19"/>
                    <a:pt x="173" y="19"/>
                  </a:cubicBezTo>
                  <a:cubicBezTo>
                    <a:pt x="401" y="333"/>
                    <a:pt x="401" y="333"/>
                    <a:pt x="401" y="333"/>
                  </a:cubicBezTo>
                  <a:cubicBezTo>
                    <a:pt x="629" y="19"/>
                    <a:pt x="629" y="19"/>
                    <a:pt x="629" y="19"/>
                  </a:cubicBezTo>
                  <a:cubicBezTo>
                    <a:pt x="776" y="19"/>
                    <a:pt x="776" y="19"/>
                    <a:pt x="776" y="19"/>
                  </a:cubicBezTo>
                  <a:cubicBezTo>
                    <a:pt x="474" y="434"/>
                    <a:pt x="474" y="434"/>
                    <a:pt x="474" y="434"/>
                  </a:cubicBezTo>
                  <a:lnTo>
                    <a:pt x="802" y="885"/>
                  </a:lnTo>
                  <a:close/>
                  <a:moveTo>
                    <a:pt x="1566" y="638"/>
                  </a:moveTo>
                  <a:cubicBezTo>
                    <a:pt x="1566" y="714"/>
                    <a:pt x="1541" y="775"/>
                    <a:pt x="1491" y="819"/>
                  </a:cubicBezTo>
                  <a:cubicBezTo>
                    <a:pt x="1442" y="862"/>
                    <a:pt x="1369" y="885"/>
                    <a:pt x="1277" y="885"/>
                  </a:cubicBezTo>
                  <a:cubicBezTo>
                    <a:pt x="871" y="885"/>
                    <a:pt x="871" y="885"/>
                    <a:pt x="871" y="885"/>
                  </a:cubicBezTo>
                  <a:cubicBezTo>
                    <a:pt x="871" y="499"/>
                    <a:pt x="871" y="499"/>
                    <a:pt x="871" y="499"/>
                  </a:cubicBezTo>
                  <a:cubicBezTo>
                    <a:pt x="678" y="499"/>
                    <a:pt x="678" y="499"/>
                    <a:pt x="678" y="499"/>
                  </a:cubicBezTo>
                  <a:cubicBezTo>
                    <a:pt x="758" y="389"/>
                    <a:pt x="758" y="389"/>
                    <a:pt x="758" y="389"/>
                  </a:cubicBezTo>
                  <a:cubicBezTo>
                    <a:pt x="871" y="389"/>
                    <a:pt x="871" y="389"/>
                    <a:pt x="871" y="389"/>
                  </a:cubicBezTo>
                  <a:cubicBezTo>
                    <a:pt x="871" y="19"/>
                    <a:pt x="871" y="19"/>
                    <a:pt x="871" y="19"/>
                  </a:cubicBezTo>
                  <a:cubicBezTo>
                    <a:pt x="1260" y="19"/>
                    <a:pt x="1260" y="19"/>
                    <a:pt x="1260" y="19"/>
                  </a:cubicBezTo>
                  <a:cubicBezTo>
                    <a:pt x="1347" y="19"/>
                    <a:pt x="1415" y="40"/>
                    <a:pt x="1461" y="81"/>
                  </a:cubicBezTo>
                  <a:cubicBezTo>
                    <a:pt x="1508" y="122"/>
                    <a:pt x="1531" y="177"/>
                    <a:pt x="1531" y="245"/>
                  </a:cubicBezTo>
                  <a:cubicBezTo>
                    <a:pt x="1531" y="328"/>
                    <a:pt x="1493" y="391"/>
                    <a:pt x="1419" y="432"/>
                  </a:cubicBezTo>
                  <a:cubicBezTo>
                    <a:pt x="1467" y="451"/>
                    <a:pt x="1504" y="478"/>
                    <a:pt x="1528" y="513"/>
                  </a:cubicBezTo>
                  <a:cubicBezTo>
                    <a:pt x="1554" y="549"/>
                    <a:pt x="1566" y="592"/>
                    <a:pt x="1566" y="638"/>
                  </a:cubicBezTo>
                  <a:close/>
                  <a:moveTo>
                    <a:pt x="1003" y="389"/>
                  </a:moveTo>
                  <a:cubicBezTo>
                    <a:pt x="1251" y="389"/>
                    <a:pt x="1251" y="389"/>
                    <a:pt x="1251" y="389"/>
                  </a:cubicBezTo>
                  <a:cubicBezTo>
                    <a:pt x="1301" y="389"/>
                    <a:pt x="1339" y="377"/>
                    <a:pt x="1364" y="355"/>
                  </a:cubicBezTo>
                  <a:cubicBezTo>
                    <a:pt x="1389" y="333"/>
                    <a:pt x="1401" y="300"/>
                    <a:pt x="1401" y="255"/>
                  </a:cubicBezTo>
                  <a:cubicBezTo>
                    <a:pt x="1401" y="217"/>
                    <a:pt x="1388" y="187"/>
                    <a:pt x="1362" y="165"/>
                  </a:cubicBezTo>
                  <a:cubicBezTo>
                    <a:pt x="1336" y="144"/>
                    <a:pt x="1299" y="133"/>
                    <a:pt x="1251" y="133"/>
                  </a:cubicBezTo>
                  <a:cubicBezTo>
                    <a:pt x="1003" y="133"/>
                    <a:pt x="1003" y="133"/>
                    <a:pt x="1003" y="133"/>
                  </a:cubicBezTo>
                  <a:lnTo>
                    <a:pt x="1003" y="389"/>
                  </a:lnTo>
                  <a:close/>
                  <a:moveTo>
                    <a:pt x="1433" y="636"/>
                  </a:moveTo>
                  <a:cubicBezTo>
                    <a:pt x="1433" y="591"/>
                    <a:pt x="1419" y="556"/>
                    <a:pt x="1392" y="533"/>
                  </a:cubicBezTo>
                  <a:cubicBezTo>
                    <a:pt x="1365" y="511"/>
                    <a:pt x="1324" y="499"/>
                    <a:pt x="1269" y="499"/>
                  </a:cubicBezTo>
                  <a:cubicBezTo>
                    <a:pt x="1003" y="499"/>
                    <a:pt x="1003" y="499"/>
                    <a:pt x="1003" y="499"/>
                  </a:cubicBezTo>
                  <a:cubicBezTo>
                    <a:pt x="1003" y="770"/>
                    <a:pt x="1003" y="770"/>
                    <a:pt x="1003" y="770"/>
                  </a:cubicBezTo>
                  <a:cubicBezTo>
                    <a:pt x="1269" y="770"/>
                    <a:pt x="1269" y="770"/>
                    <a:pt x="1269" y="770"/>
                  </a:cubicBezTo>
                  <a:cubicBezTo>
                    <a:pt x="1322" y="770"/>
                    <a:pt x="1363" y="759"/>
                    <a:pt x="1391" y="736"/>
                  </a:cubicBezTo>
                  <a:cubicBezTo>
                    <a:pt x="1419" y="713"/>
                    <a:pt x="1433" y="679"/>
                    <a:pt x="1433" y="636"/>
                  </a:cubicBezTo>
                  <a:close/>
                  <a:moveTo>
                    <a:pt x="2455" y="452"/>
                  </a:moveTo>
                  <a:cubicBezTo>
                    <a:pt x="2455" y="519"/>
                    <a:pt x="2446" y="580"/>
                    <a:pt x="2426" y="634"/>
                  </a:cubicBezTo>
                  <a:cubicBezTo>
                    <a:pt x="2407" y="689"/>
                    <a:pt x="2378" y="737"/>
                    <a:pt x="2340" y="779"/>
                  </a:cubicBezTo>
                  <a:cubicBezTo>
                    <a:pt x="2301" y="820"/>
                    <a:pt x="2256" y="852"/>
                    <a:pt x="2205" y="873"/>
                  </a:cubicBezTo>
                  <a:cubicBezTo>
                    <a:pt x="2154" y="893"/>
                    <a:pt x="2096" y="904"/>
                    <a:pt x="2033" y="904"/>
                  </a:cubicBezTo>
                  <a:cubicBezTo>
                    <a:pt x="1970" y="904"/>
                    <a:pt x="1912" y="893"/>
                    <a:pt x="1861" y="873"/>
                  </a:cubicBezTo>
                  <a:cubicBezTo>
                    <a:pt x="1810" y="852"/>
                    <a:pt x="1765" y="820"/>
                    <a:pt x="1727" y="779"/>
                  </a:cubicBezTo>
                  <a:cubicBezTo>
                    <a:pt x="1688" y="738"/>
                    <a:pt x="1659" y="689"/>
                    <a:pt x="1640" y="635"/>
                  </a:cubicBezTo>
                  <a:cubicBezTo>
                    <a:pt x="1620" y="581"/>
                    <a:pt x="1610" y="519"/>
                    <a:pt x="1610" y="452"/>
                  </a:cubicBezTo>
                  <a:cubicBezTo>
                    <a:pt x="1610" y="385"/>
                    <a:pt x="1620" y="323"/>
                    <a:pt x="1640" y="269"/>
                  </a:cubicBezTo>
                  <a:cubicBezTo>
                    <a:pt x="1659" y="214"/>
                    <a:pt x="1688" y="166"/>
                    <a:pt x="1727" y="124"/>
                  </a:cubicBezTo>
                  <a:cubicBezTo>
                    <a:pt x="1765" y="83"/>
                    <a:pt x="1810" y="51"/>
                    <a:pt x="1861" y="31"/>
                  </a:cubicBezTo>
                  <a:cubicBezTo>
                    <a:pt x="1912" y="10"/>
                    <a:pt x="1970" y="0"/>
                    <a:pt x="2033" y="0"/>
                  </a:cubicBezTo>
                  <a:cubicBezTo>
                    <a:pt x="2096" y="0"/>
                    <a:pt x="2154" y="10"/>
                    <a:pt x="2205" y="31"/>
                  </a:cubicBezTo>
                  <a:cubicBezTo>
                    <a:pt x="2256" y="51"/>
                    <a:pt x="2301" y="83"/>
                    <a:pt x="2340" y="124"/>
                  </a:cubicBezTo>
                  <a:cubicBezTo>
                    <a:pt x="2378" y="166"/>
                    <a:pt x="2407" y="214"/>
                    <a:pt x="2426" y="269"/>
                  </a:cubicBezTo>
                  <a:cubicBezTo>
                    <a:pt x="2446" y="323"/>
                    <a:pt x="2455" y="385"/>
                    <a:pt x="2455" y="452"/>
                  </a:cubicBezTo>
                  <a:close/>
                  <a:moveTo>
                    <a:pt x="1748" y="452"/>
                  </a:moveTo>
                  <a:cubicBezTo>
                    <a:pt x="1748" y="554"/>
                    <a:pt x="1774" y="635"/>
                    <a:pt x="1826" y="695"/>
                  </a:cubicBezTo>
                  <a:cubicBezTo>
                    <a:pt x="1877" y="755"/>
                    <a:pt x="1947" y="785"/>
                    <a:pt x="2033" y="785"/>
                  </a:cubicBezTo>
                  <a:cubicBezTo>
                    <a:pt x="2120" y="785"/>
                    <a:pt x="2190" y="755"/>
                    <a:pt x="2241" y="695"/>
                  </a:cubicBezTo>
                  <a:cubicBezTo>
                    <a:pt x="2241" y="695"/>
                    <a:pt x="2241" y="695"/>
                    <a:pt x="2241" y="695"/>
                  </a:cubicBezTo>
                  <a:cubicBezTo>
                    <a:pt x="2292" y="636"/>
                    <a:pt x="2318" y="554"/>
                    <a:pt x="2318" y="452"/>
                  </a:cubicBezTo>
                  <a:cubicBezTo>
                    <a:pt x="2318" y="349"/>
                    <a:pt x="2292" y="267"/>
                    <a:pt x="2241" y="208"/>
                  </a:cubicBezTo>
                  <a:cubicBezTo>
                    <a:pt x="2189" y="149"/>
                    <a:pt x="2119" y="119"/>
                    <a:pt x="2033" y="119"/>
                  </a:cubicBezTo>
                  <a:cubicBezTo>
                    <a:pt x="1948" y="119"/>
                    <a:pt x="1878" y="149"/>
                    <a:pt x="1826" y="208"/>
                  </a:cubicBezTo>
                  <a:cubicBezTo>
                    <a:pt x="1774" y="269"/>
                    <a:pt x="1748" y="351"/>
                    <a:pt x="1748" y="452"/>
                  </a:cubicBezTo>
                  <a:close/>
                  <a:moveTo>
                    <a:pt x="2873" y="434"/>
                  </a:moveTo>
                  <a:cubicBezTo>
                    <a:pt x="3174" y="19"/>
                    <a:pt x="3174" y="19"/>
                    <a:pt x="3174" y="19"/>
                  </a:cubicBezTo>
                  <a:cubicBezTo>
                    <a:pt x="3027" y="19"/>
                    <a:pt x="3027" y="19"/>
                    <a:pt x="3027" y="19"/>
                  </a:cubicBezTo>
                  <a:cubicBezTo>
                    <a:pt x="2799" y="333"/>
                    <a:pt x="2799" y="333"/>
                    <a:pt x="2799" y="333"/>
                  </a:cubicBezTo>
                  <a:cubicBezTo>
                    <a:pt x="2571" y="19"/>
                    <a:pt x="2571" y="19"/>
                    <a:pt x="2571" y="19"/>
                  </a:cubicBezTo>
                  <a:cubicBezTo>
                    <a:pt x="2424" y="19"/>
                    <a:pt x="2424" y="19"/>
                    <a:pt x="2424" y="19"/>
                  </a:cubicBezTo>
                  <a:cubicBezTo>
                    <a:pt x="2726" y="434"/>
                    <a:pt x="2726" y="434"/>
                    <a:pt x="2726" y="434"/>
                  </a:cubicBezTo>
                  <a:cubicBezTo>
                    <a:pt x="2398" y="885"/>
                    <a:pt x="2398" y="885"/>
                    <a:pt x="2398" y="885"/>
                  </a:cubicBezTo>
                  <a:cubicBezTo>
                    <a:pt x="2546" y="885"/>
                    <a:pt x="2546" y="885"/>
                    <a:pt x="2546" y="885"/>
                  </a:cubicBezTo>
                  <a:cubicBezTo>
                    <a:pt x="2799" y="535"/>
                    <a:pt x="2799" y="535"/>
                    <a:pt x="2799" y="535"/>
                  </a:cubicBezTo>
                  <a:cubicBezTo>
                    <a:pt x="3053" y="885"/>
                    <a:pt x="3053" y="885"/>
                    <a:pt x="3053" y="885"/>
                  </a:cubicBezTo>
                  <a:cubicBezTo>
                    <a:pt x="3200" y="885"/>
                    <a:pt x="3200" y="885"/>
                    <a:pt x="3200" y="885"/>
                  </a:cubicBezTo>
                  <a:lnTo>
                    <a:pt x="2873" y="4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8C618838-42BF-364B-CE95-8100A4356E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1394" y="3348045"/>
              <a:ext cx="1528768" cy="1530349"/>
            </a:xfrm>
            <a:custGeom>
              <a:avLst/>
              <a:gdLst>
                <a:gd name="T0" fmla="*/ 720 w 1440"/>
                <a:gd name="T1" fmla="*/ 577 h 1440"/>
                <a:gd name="T2" fmla="*/ 722 w 1440"/>
                <a:gd name="T3" fmla="*/ 579 h 1440"/>
                <a:gd name="T4" fmla="*/ 1194 w 1440"/>
                <a:gd name="T5" fmla="*/ 1262 h 1440"/>
                <a:gd name="T6" fmla="*/ 720 w 1440"/>
                <a:gd name="T7" fmla="*/ 1440 h 1440"/>
                <a:gd name="T8" fmla="*/ 246 w 1440"/>
                <a:gd name="T9" fmla="*/ 1262 h 1440"/>
                <a:gd name="T10" fmla="*/ 717 w 1440"/>
                <a:gd name="T11" fmla="*/ 579 h 1440"/>
                <a:gd name="T12" fmla="*/ 720 w 1440"/>
                <a:gd name="T13" fmla="*/ 577 h 1440"/>
                <a:gd name="T14" fmla="*/ 1095 w 1440"/>
                <a:gd name="T15" fmla="*/ 105 h 1440"/>
                <a:gd name="T16" fmla="*/ 720 w 1440"/>
                <a:gd name="T17" fmla="*/ 0 h 1440"/>
                <a:gd name="T18" fmla="*/ 345 w 1440"/>
                <a:gd name="T19" fmla="*/ 105 h 1440"/>
                <a:gd name="T20" fmla="*/ 344 w 1440"/>
                <a:gd name="T21" fmla="*/ 109 h 1440"/>
                <a:gd name="T22" fmla="*/ 347 w 1440"/>
                <a:gd name="T23" fmla="*/ 110 h 1440"/>
                <a:gd name="T24" fmla="*/ 718 w 1440"/>
                <a:gd name="T25" fmla="*/ 213 h 1440"/>
                <a:gd name="T26" fmla="*/ 720 w 1440"/>
                <a:gd name="T27" fmla="*/ 213 h 1440"/>
                <a:gd name="T28" fmla="*/ 721 w 1440"/>
                <a:gd name="T29" fmla="*/ 213 h 1440"/>
                <a:gd name="T30" fmla="*/ 1093 w 1440"/>
                <a:gd name="T31" fmla="*/ 110 h 1440"/>
                <a:gd name="T32" fmla="*/ 1096 w 1440"/>
                <a:gd name="T33" fmla="*/ 109 h 1440"/>
                <a:gd name="T34" fmla="*/ 1095 w 1440"/>
                <a:gd name="T35" fmla="*/ 105 h 1440"/>
                <a:gd name="T36" fmla="*/ 216 w 1440"/>
                <a:gd name="T37" fmla="*/ 207 h 1440"/>
                <a:gd name="T38" fmla="*/ 213 w 1440"/>
                <a:gd name="T39" fmla="*/ 209 h 1440"/>
                <a:gd name="T40" fmla="*/ 0 w 1440"/>
                <a:gd name="T41" fmla="*/ 720 h 1440"/>
                <a:gd name="T42" fmla="*/ 147 w 1440"/>
                <a:gd name="T43" fmla="*/ 1156 h 1440"/>
                <a:gd name="T44" fmla="*/ 151 w 1440"/>
                <a:gd name="T45" fmla="*/ 1157 h 1440"/>
                <a:gd name="T46" fmla="*/ 152 w 1440"/>
                <a:gd name="T47" fmla="*/ 1154 h 1440"/>
                <a:gd name="T48" fmla="*/ 522 w 1440"/>
                <a:gd name="T49" fmla="*/ 400 h 1440"/>
                <a:gd name="T50" fmla="*/ 523 w 1440"/>
                <a:gd name="T51" fmla="*/ 398 h 1440"/>
                <a:gd name="T52" fmla="*/ 522 w 1440"/>
                <a:gd name="T53" fmla="*/ 396 h 1440"/>
                <a:gd name="T54" fmla="*/ 216 w 1440"/>
                <a:gd name="T55" fmla="*/ 207 h 1440"/>
                <a:gd name="T56" fmla="*/ 918 w 1440"/>
                <a:gd name="T57" fmla="*/ 396 h 1440"/>
                <a:gd name="T58" fmla="*/ 916 w 1440"/>
                <a:gd name="T59" fmla="*/ 398 h 1440"/>
                <a:gd name="T60" fmla="*/ 917 w 1440"/>
                <a:gd name="T61" fmla="*/ 400 h 1440"/>
                <a:gd name="T62" fmla="*/ 1288 w 1440"/>
                <a:gd name="T63" fmla="*/ 1154 h 1440"/>
                <a:gd name="T64" fmla="*/ 1289 w 1440"/>
                <a:gd name="T65" fmla="*/ 1157 h 1440"/>
                <a:gd name="T66" fmla="*/ 1293 w 1440"/>
                <a:gd name="T67" fmla="*/ 1156 h 1440"/>
                <a:gd name="T68" fmla="*/ 1440 w 1440"/>
                <a:gd name="T69" fmla="*/ 720 h 1440"/>
                <a:gd name="T70" fmla="*/ 1227 w 1440"/>
                <a:gd name="T71" fmla="*/ 209 h 1440"/>
                <a:gd name="T72" fmla="*/ 1224 w 1440"/>
                <a:gd name="T73" fmla="*/ 207 h 1440"/>
                <a:gd name="T74" fmla="*/ 918 w 1440"/>
                <a:gd name="T75" fmla="*/ 396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40" h="1440">
                  <a:moveTo>
                    <a:pt x="720" y="577"/>
                  </a:moveTo>
                  <a:cubicBezTo>
                    <a:pt x="721" y="577"/>
                    <a:pt x="722" y="578"/>
                    <a:pt x="722" y="579"/>
                  </a:cubicBezTo>
                  <a:cubicBezTo>
                    <a:pt x="938" y="742"/>
                    <a:pt x="1306" y="1148"/>
                    <a:pt x="1194" y="1262"/>
                  </a:cubicBezTo>
                  <a:cubicBezTo>
                    <a:pt x="1067" y="1373"/>
                    <a:pt x="901" y="1440"/>
                    <a:pt x="720" y="1440"/>
                  </a:cubicBezTo>
                  <a:cubicBezTo>
                    <a:pt x="538" y="1440"/>
                    <a:pt x="373" y="1373"/>
                    <a:pt x="246" y="1262"/>
                  </a:cubicBezTo>
                  <a:cubicBezTo>
                    <a:pt x="134" y="1148"/>
                    <a:pt x="502" y="742"/>
                    <a:pt x="717" y="579"/>
                  </a:cubicBezTo>
                  <a:cubicBezTo>
                    <a:pt x="718" y="578"/>
                    <a:pt x="719" y="577"/>
                    <a:pt x="720" y="577"/>
                  </a:cubicBezTo>
                  <a:close/>
                  <a:moveTo>
                    <a:pt x="1095" y="105"/>
                  </a:moveTo>
                  <a:cubicBezTo>
                    <a:pt x="985" y="40"/>
                    <a:pt x="865" y="0"/>
                    <a:pt x="720" y="0"/>
                  </a:cubicBezTo>
                  <a:cubicBezTo>
                    <a:pt x="575" y="0"/>
                    <a:pt x="455" y="40"/>
                    <a:pt x="345" y="105"/>
                  </a:cubicBezTo>
                  <a:cubicBezTo>
                    <a:pt x="344" y="106"/>
                    <a:pt x="343" y="108"/>
                    <a:pt x="344" y="109"/>
                  </a:cubicBezTo>
                  <a:cubicBezTo>
                    <a:pt x="344" y="110"/>
                    <a:pt x="346" y="110"/>
                    <a:pt x="347" y="110"/>
                  </a:cubicBezTo>
                  <a:cubicBezTo>
                    <a:pt x="487" y="80"/>
                    <a:pt x="698" y="200"/>
                    <a:pt x="718" y="213"/>
                  </a:cubicBezTo>
                  <a:cubicBezTo>
                    <a:pt x="719" y="213"/>
                    <a:pt x="719" y="213"/>
                    <a:pt x="720" y="213"/>
                  </a:cubicBezTo>
                  <a:cubicBezTo>
                    <a:pt x="720" y="213"/>
                    <a:pt x="721" y="213"/>
                    <a:pt x="721" y="213"/>
                  </a:cubicBezTo>
                  <a:cubicBezTo>
                    <a:pt x="741" y="200"/>
                    <a:pt x="953" y="80"/>
                    <a:pt x="1093" y="110"/>
                  </a:cubicBezTo>
                  <a:cubicBezTo>
                    <a:pt x="1094" y="110"/>
                    <a:pt x="1096" y="110"/>
                    <a:pt x="1096" y="109"/>
                  </a:cubicBezTo>
                  <a:cubicBezTo>
                    <a:pt x="1097" y="108"/>
                    <a:pt x="1096" y="106"/>
                    <a:pt x="1095" y="105"/>
                  </a:cubicBezTo>
                  <a:close/>
                  <a:moveTo>
                    <a:pt x="216" y="207"/>
                  </a:moveTo>
                  <a:cubicBezTo>
                    <a:pt x="215" y="207"/>
                    <a:pt x="214" y="208"/>
                    <a:pt x="213" y="209"/>
                  </a:cubicBezTo>
                  <a:cubicBezTo>
                    <a:pt x="81" y="339"/>
                    <a:pt x="0" y="520"/>
                    <a:pt x="0" y="720"/>
                  </a:cubicBezTo>
                  <a:cubicBezTo>
                    <a:pt x="0" y="884"/>
                    <a:pt x="55" y="1035"/>
                    <a:pt x="147" y="1156"/>
                  </a:cubicBezTo>
                  <a:cubicBezTo>
                    <a:pt x="148" y="1157"/>
                    <a:pt x="150" y="1158"/>
                    <a:pt x="151" y="1157"/>
                  </a:cubicBezTo>
                  <a:cubicBezTo>
                    <a:pt x="152" y="1157"/>
                    <a:pt x="152" y="1155"/>
                    <a:pt x="152" y="1154"/>
                  </a:cubicBezTo>
                  <a:cubicBezTo>
                    <a:pt x="97" y="984"/>
                    <a:pt x="378" y="573"/>
                    <a:pt x="522" y="400"/>
                  </a:cubicBezTo>
                  <a:cubicBezTo>
                    <a:pt x="523" y="399"/>
                    <a:pt x="523" y="399"/>
                    <a:pt x="523" y="398"/>
                  </a:cubicBezTo>
                  <a:cubicBezTo>
                    <a:pt x="523" y="397"/>
                    <a:pt x="523" y="396"/>
                    <a:pt x="522" y="396"/>
                  </a:cubicBezTo>
                  <a:cubicBezTo>
                    <a:pt x="303" y="177"/>
                    <a:pt x="228" y="200"/>
                    <a:pt x="216" y="207"/>
                  </a:cubicBezTo>
                  <a:close/>
                  <a:moveTo>
                    <a:pt x="918" y="396"/>
                  </a:moveTo>
                  <a:cubicBezTo>
                    <a:pt x="917" y="396"/>
                    <a:pt x="916" y="397"/>
                    <a:pt x="916" y="398"/>
                  </a:cubicBezTo>
                  <a:cubicBezTo>
                    <a:pt x="916" y="399"/>
                    <a:pt x="917" y="399"/>
                    <a:pt x="917" y="400"/>
                  </a:cubicBezTo>
                  <a:cubicBezTo>
                    <a:pt x="1062" y="573"/>
                    <a:pt x="1343" y="984"/>
                    <a:pt x="1288" y="1154"/>
                  </a:cubicBezTo>
                  <a:cubicBezTo>
                    <a:pt x="1288" y="1155"/>
                    <a:pt x="1288" y="1157"/>
                    <a:pt x="1289" y="1157"/>
                  </a:cubicBezTo>
                  <a:cubicBezTo>
                    <a:pt x="1290" y="1158"/>
                    <a:pt x="1292" y="1157"/>
                    <a:pt x="1293" y="1156"/>
                  </a:cubicBezTo>
                  <a:cubicBezTo>
                    <a:pt x="1385" y="1035"/>
                    <a:pt x="1440" y="884"/>
                    <a:pt x="1440" y="720"/>
                  </a:cubicBezTo>
                  <a:cubicBezTo>
                    <a:pt x="1440" y="520"/>
                    <a:pt x="1358" y="339"/>
                    <a:pt x="1227" y="209"/>
                  </a:cubicBezTo>
                  <a:cubicBezTo>
                    <a:pt x="1226" y="208"/>
                    <a:pt x="1225" y="207"/>
                    <a:pt x="1224" y="207"/>
                  </a:cubicBezTo>
                  <a:cubicBezTo>
                    <a:pt x="1212" y="200"/>
                    <a:pt x="1137" y="177"/>
                    <a:pt x="918" y="3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E4456AD-AF29-1730-76A5-58FCED117418}"/>
              </a:ext>
            </a:extLst>
          </p:cNvPr>
          <p:cNvSpPr/>
          <p:nvPr/>
        </p:nvSpPr>
        <p:spPr bwMode="auto">
          <a:xfrm>
            <a:off x="2821021" y="2045095"/>
            <a:ext cx="6605081" cy="100584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“.NET</a:t>
            </a:r>
            <a:r>
              <a:rPr kumimoji="0" lang="en-US" sz="2800" b="0" i="1" u="none" strike="noStrike" kern="1200" cap="none" spc="0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Aspire has really helped us tighten our inner development loop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”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C149188-BEC2-2EEF-0FE8-71D25051F65C}"/>
              </a:ext>
            </a:extLst>
          </p:cNvPr>
          <p:cNvSpPr/>
          <p:nvPr/>
        </p:nvSpPr>
        <p:spPr bwMode="auto">
          <a:xfrm>
            <a:off x="586740" y="5912116"/>
            <a:ext cx="11018520" cy="70304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367">
              <a:defRPr/>
            </a:pPr>
            <a:r>
              <a:rPr lang="en-US" b="1">
                <a:ln w="3175">
                  <a:noFill/>
                </a:ln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Craig Taylor</a:t>
            </a:r>
          </a:p>
          <a:p>
            <a:pPr algn="r" defTabSz="914367">
              <a:defRPr/>
            </a:pPr>
            <a:r>
              <a:rPr lang="en-US">
                <a:ln w="3175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Principal Architect, XBOX Live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8D942E-9DCA-30D0-A943-7581447EEB54}"/>
              </a:ext>
            </a:extLst>
          </p:cNvPr>
          <p:cNvSpPr txBox="1"/>
          <p:nvPr/>
        </p:nvSpPr>
        <p:spPr>
          <a:xfrm>
            <a:off x="3870960" y="5125083"/>
            <a:ext cx="2103120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Metrics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4CE242-4EA6-62CA-1FFC-8883C6DFE7DD}"/>
              </a:ext>
            </a:extLst>
          </p:cNvPr>
          <p:cNvSpPr txBox="1"/>
          <p:nvPr/>
        </p:nvSpPr>
        <p:spPr>
          <a:xfrm>
            <a:off x="1524000" y="5125083"/>
            <a:ext cx="2103120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Logs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ECAD7F-B873-E717-A8A9-F41E6788DD7C}"/>
              </a:ext>
            </a:extLst>
          </p:cNvPr>
          <p:cNvSpPr txBox="1"/>
          <p:nvPr/>
        </p:nvSpPr>
        <p:spPr>
          <a:xfrm>
            <a:off x="6217920" y="5125083"/>
            <a:ext cx="2103120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Traces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872B07-59F7-239B-39DF-9B3C6E10DF30}"/>
              </a:ext>
            </a:extLst>
          </p:cNvPr>
          <p:cNvSpPr txBox="1"/>
          <p:nvPr/>
        </p:nvSpPr>
        <p:spPr>
          <a:xfrm>
            <a:off x="8564880" y="5125083"/>
            <a:ext cx="2103120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Azure Integrations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FC151B-25EA-B095-D0E1-8045CFA0E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150258" y="4153060"/>
            <a:ext cx="850605" cy="850605"/>
            <a:chOff x="2150258" y="4153060"/>
            <a:chExt cx="850605" cy="850605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3C8D38F-F127-D77C-4AE9-019424B249B2}"/>
                </a:ext>
              </a:extLst>
            </p:cNvPr>
            <p:cNvSpPr/>
            <p:nvPr/>
          </p:nvSpPr>
          <p:spPr bwMode="auto">
            <a:xfrm>
              <a:off x="2150258" y="4153060"/>
              <a:ext cx="850605" cy="850605"/>
            </a:xfrm>
            <a:prstGeom prst="ellipse">
              <a:avLst/>
            </a:prstGeom>
            <a:gradFill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cs typeface="Segoe UI" pitchFamily="34" charset="0"/>
              </a:endParaRPr>
            </a:p>
          </p:txBody>
        </p:sp>
        <p:sp>
          <p:nvSpPr>
            <p:cNvPr id="27" name="Graphic 62">
              <a:extLst>
                <a:ext uri="{FF2B5EF4-FFF2-40B4-BE49-F238E27FC236}">
                  <a16:creationId xmlns:a16="http://schemas.microsoft.com/office/drawing/2014/main" id="{DAE580B2-BF7D-1167-7323-4A73FBF41885}"/>
                </a:ext>
              </a:extLst>
            </p:cNvPr>
            <p:cNvSpPr/>
            <p:nvPr/>
          </p:nvSpPr>
          <p:spPr>
            <a:xfrm>
              <a:off x="2385060" y="4378337"/>
              <a:ext cx="381000" cy="400050"/>
            </a:xfrm>
            <a:custGeom>
              <a:avLst/>
              <a:gdLst>
                <a:gd name="connsiteX0" fmla="*/ 28575 w 381000"/>
                <a:gd name="connsiteY0" fmla="*/ 90488 h 400050"/>
                <a:gd name="connsiteX1" fmla="*/ 28628 w 381000"/>
                <a:gd name="connsiteY1" fmla="*/ 50045 h 400050"/>
                <a:gd name="connsiteX2" fmla="*/ 0 w 381000"/>
                <a:gd name="connsiteY2" fmla="*/ 90488 h 400050"/>
                <a:gd name="connsiteX3" fmla="*/ 0 w 381000"/>
                <a:gd name="connsiteY3" fmla="*/ 290593 h 400050"/>
                <a:gd name="connsiteX4" fmla="*/ 90488 w 381000"/>
                <a:gd name="connsiteY4" fmla="*/ 381080 h 400050"/>
                <a:gd name="connsiteX5" fmla="*/ 186949 w 381000"/>
                <a:gd name="connsiteY5" fmla="*/ 381080 h 400050"/>
                <a:gd name="connsiteX6" fmla="*/ 166392 w 381000"/>
                <a:gd name="connsiteY6" fmla="*/ 352507 h 400050"/>
                <a:gd name="connsiteX7" fmla="*/ 90488 w 381000"/>
                <a:gd name="connsiteY7" fmla="*/ 352505 h 400050"/>
                <a:gd name="connsiteX8" fmla="*/ 28575 w 381000"/>
                <a:gd name="connsiteY8" fmla="*/ 290593 h 400050"/>
                <a:gd name="connsiteX9" fmla="*/ 28575 w 381000"/>
                <a:gd name="connsiteY9" fmla="*/ 90488 h 400050"/>
                <a:gd name="connsiteX10" fmla="*/ 304800 w 381000"/>
                <a:gd name="connsiteY10" fmla="*/ 174763 h 400050"/>
                <a:gd name="connsiteX11" fmla="*/ 276225 w 381000"/>
                <a:gd name="connsiteY11" fmla="*/ 171450 h 400050"/>
                <a:gd name="connsiteX12" fmla="*/ 152400 w 381000"/>
                <a:gd name="connsiteY12" fmla="*/ 295275 h 400050"/>
                <a:gd name="connsiteX13" fmla="*/ 158372 w 381000"/>
                <a:gd name="connsiteY13" fmla="*/ 333375 h 400050"/>
                <a:gd name="connsiteX14" fmla="*/ 90488 w 381000"/>
                <a:gd name="connsiteY14" fmla="*/ 333375 h 400050"/>
                <a:gd name="connsiteX15" fmla="*/ 47625 w 381000"/>
                <a:gd name="connsiteY15" fmla="*/ 290513 h 400050"/>
                <a:gd name="connsiteX16" fmla="*/ 47625 w 381000"/>
                <a:gd name="connsiteY16" fmla="*/ 42863 h 400050"/>
                <a:gd name="connsiteX17" fmla="*/ 90488 w 381000"/>
                <a:gd name="connsiteY17" fmla="*/ 0 h 400050"/>
                <a:gd name="connsiteX18" fmla="*/ 261938 w 381000"/>
                <a:gd name="connsiteY18" fmla="*/ 0 h 400050"/>
                <a:gd name="connsiteX19" fmla="*/ 304800 w 381000"/>
                <a:gd name="connsiteY19" fmla="*/ 42863 h 400050"/>
                <a:gd name="connsiteX20" fmla="*/ 304800 w 381000"/>
                <a:gd name="connsiteY20" fmla="*/ 174763 h 400050"/>
                <a:gd name="connsiteX21" fmla="*/ 276225 w 381000"/>
                <a:gd name="connsiteY21" fmla="*/ 190500 h 400050"/>
                <a:gd name="connsiteX22" fmla="*/ 381000 w 381000"/>
                <a:gd name="connsiteY22" fmla="*/ 295275 h 400050"/>
                <a:gd name="connsiteX23" fmla="*/ 276225 w 381000"/>
                <a:gd name="connsiteY23" fmla="*/ 400050 h 400050"/>
                <a:gd name="connsiteX24" fmla="*/ 171450 w 381000"/>
                <a:gd name="connsiteY24" fmla="*/ 295275 h 400050"/>
                <a:gd name="connsiteX25" fmla="*/ 276225 w 381000"/>
                <a:gd name="connsiteY25" fmla="*/ 190500 h 400050"/>
                <a:gd name="connsiteX26" fmla="*/ 285771 w 381000"/>
                <a:gd name="connsiteY26" fmla="*/ 352492 h 400050"/>
                <a:gd name="connsiteX27" fmla="*/ 285761 w 381000"/>
                <a:gd name="connsiteY27" fmla="*/ 304800 h 400050"/>
                <a:gd name="connsiteX28" fmla="*/ 333310 w 381000"/>
                <a:gd name="connsiteY28" fmla="*/ 304800 h 400050"/>
                <a:gd name="connsiteX29" fmla="*/ 342826 w 381000"/>
                <a:gd name="connsiteY29" fmla="*/ 295275 h 400050"/>
                <a:gd name="connsiteX30" fmla="*/ 333310 w 381000"/>
                <a:gd name="connsiteY30" fmla="*/ 285750 h 400050"/>
                <a:gd name="connsiteX31" fmla="*/ 285760 w 381000"/>
                <a:gd name="connsiteY31" fmla="*/ 285750 h 400050"/>
                <a:gd name="connsiteX32" fmla="*/ 285750 w 381000"/>
                <a:gd name="connsiteY32" fmla="*/ 238112 h 400050"/>
                <a:gd name="connsiteX33" fmla="*/ 276225 w 381000"/>
                <a:gd name="connsiteY33" fmla="*/ 228587 h 400050"/>
                <a:gd name="connsiteX34" fmla="*/ 266700 w 381000"/>
                <a:gd name="connsiteY34" fmla="*/ 238112 h 400050"/>
                <a:gd name="connsiteX35" fmla="*/ 266710 w 381000"/>
                <a:gd name="connsiteY35" fmla="*/ 285750 h 400050"/>
                <a:gd name="connsiteX36" fmla="*/ 218991 w 381000"/>
                <a:gd name="connsiteY36" fmla="*/ 285750 h 400050"/>
                <a:gd name="connsiteX37" fmla="*/ 209476 w 381000"/>
                <a:gd name="connsiteY37" fmla="*/ 295275 h 400050"/>
                <a:gd name="connsiteX38" fmla="*/ 218991 w 381000"/>
                <a:gd name="connsiteY38" fmla="*/ 304800 h 400050"/>
                <a:gd name="connsiteX39" fmla="*/ 266711 w 381000"/>
                <a:gd name="connsiteY39" fmla="*/ 304800 h 400050"/>
                <a:gd name="connsiteX40" fmla="*/ 266721 w 381000"/>
                <a:gd name="connsiteY40" fmla="*/ 352492 h 400050"/>
                <a:gd name="connsiteX41" fmla="*/ 276246 w 381000"/>
                <a:gd name="connsiteY41" fmla="*/ 362017 h 400050"/>
                <a:gd name="connsiteX42" fmla="*/ 285771 w 381000"/>
                <a:gd name="connsiteY42" fmla="*/ 35249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81000" h="400050">
                  <a:moveTo>
                    <a:pt x="28575" y="90488"/>
                  </a:moveTo>
                  <a:lnTo>
                    <a:pt x="28628" y="50045"/>
                  </a:lnTo>
                  <a:cubicBezTo>
                    <a:pt x="11953" y="55914"/>
                    <a:pt x="0" y="71805"/>
                    <a:pt x="0" y="90488"/>
                  </a:cubicBezTo>
                  <a:lnTo>
                    <a:pt x="0" y="290593"/>
                  </a:lnTo>
                  <a:cubicBezTo>
                    <a:pt x="0" y="340568"/>
                    <a:pt x="40513" y="381080"/>
                    <a:pt x="90488" y="381080"/>
                  </a:cubicBezTo>
                  <a:lnTo>
                    <a:pt x="186949" y="381080"/>
                  </a:lnTo>
                  <a:cubicBezTo>
                    <a:pt x="178815" y="372620"/>
                    <a:pt x="171873" y="363005"/>
                    <a:pt x="166392" y="352507"/>
                  </a:cubicBezTo>
                  <a:lnTo>
                    <a:pt x="90488" y="352505"/>
                  </a:lnTo>
                  <a:cubicBezTo>
                    <a:pt x="56294" y="352505"/>
                    <a:pt x="28575" y="324785"/>
                    <a:pt x="28575" y="290593"/>
                  </a:cubicBezTo>
                  <a:lnTo>
                    <a:pt x="28575" y="90488"/>
                  </a:lnTo>
                  <a:close/>
                  <a:moveTo>
                    <a:pt x="304800" y="174763"/>
                  </a:moveTo>
                  <a:cubicBezTo>
                    <a:pt x="295627" y="172597"/>
                    <a:pt x="286061" y="171450"/>
                    <a:pt x="276225" y="171450"/>
                  </a:cubicBezTo>
                  <a:cubicBezTo>
                    <a:pt x="207837" y="171450"/>
                    <a:pt x="152400" y="226887"/>
                    <a:pt x="152400" y="295275"/>
                  </a:cubicBezTo>
                  <a:cubicBezTo>
                    <a:pt x="152400" y="308568"/>
                    <a:pt x="154496" y="321372"/>
                    <a:pt x="158372" y="333375"/>
                  </a:cubicBezTo>
                  <a:lnTo>
                    <a:pt x="90488" y="333375"/>
                  </a:lnTo>
                  <a:cubicBezTo>
                    <a:pt x="66815" y="333375"/>
                    <a:pt x="47625" y="314184"/>
                    <a:pt x="47625" y="290513"/>
                  </a:cubicBezTo>
                  <a:lnTo>
                    <a:pt x="47625" y="42863"/>
                  </a:lnTo>
                  <a:cubicBezTo>
                    <a:pt x="47625" y="19190"/>
                    <a:pt x="66815" y="0"/>
                    <a:pt x="90488" y="0"/>
                  </a:cubicBezTo>
                  <a:lnTo>
                    <a:pt x="261938" y="0"/>
                  </a:lnTo>
                  <a:cubicBezTo>
                    <a:pt x="285609" y="0"/>
                    <a:pt x="304800" y="19190"/>
                    <a:pt x="304800" y="42863"/>
                  </a:cubicBezTo>
                  <a:lnTo>
                    <a:pt x="304800" y="174763"/>
                  </a:lnTo>
                  <a:close/>
                  <a:moveTo>
                    <a:pt x="276225" y="190500"/>
                  </a:moveTo>
                  <a:cubicBezTo>
                    <a:pt x="334091" y="190500"/>
                    <a:pt x="381000" y="237409"/>
                    <a:pt x="381000" y="295275"/>
                  </a:cubicBezTo>
                  <a:cubicBezTo>
                    <a:pt x="381000" y="353141"/>
                    <a:pt x="334091" y="400050"/>
                    <a:pt x="276225" y="400050"/>
                  </a:cubicBezTo>
                  <a:cubicBezTo>
                    <a:pt x="218359" y="400050"/>
                    <a:pt x="171450" y="353141"/>
                    <a:pt x="171450" y="295275"/>
                  </a:cubicBezTo>
                  <a:cubicBezTo>
                    <a:pt x="171450" y="237409"/>
                    <a:pt x="218359" y="190500"/>
                    <a:pt x="276225" y="190500"/>
                  </a:cubicBezTo>
                  <a:close/>
                  <a:moveTo>
                    <a:pt x="285771" y="352492"/>
                  </a:moveTo>
                  <a:lnTo>
                    <a:pt x="285761" y="304800"/>
                  </a:lnTo>
                  <a:lnTo>
                    <a:pt x="333310" y="304800"/>
                  </a:lnTo>
                  <a:cubicBezTo>
                    <a:pt x="338566" y="304800"/>
                    <a:pt x="342826" y="300537"/>
                    <a:pt x="342826" y="295275"/>
                  </a:cubicBezTo>
                  <a:cubicBezTo>
                    <a:pt x="342826" y="290015"/>
                    <a:pt x="338566" y="285750"/>
                    <a:pt x="333310" y="285750"/>
                  </a:cubicBezTo>
                  <a:lnTo>
                    <a:pt x="285760" y="285750"/>
                  </a:lnTo>
                  <a:lnTo>
                    <a:pt x="285750" y="238112"/>
                  </a:lnTo>
                  <a:cubicBezTo>
                    <a:pt x="285750" y="232850"/>
                    <a:pt x="281485" y="228587"/>
                    <a:pt x="276225" y="228587"/>
                  </a:cubicBezTo>
                  <a:cubicBezTo>
                    <a:pt x="270965" y="228587"/>
                    <a:pt x="266700" y="232850"/>
                    <a:pt x="266700" y="238112"/>
                  </a:cubicBezTo>
                  <a:lnTo>
                    <a:pt x="266710" y="285750"/>
                  </a:lnTo>
                  <a:lnTo>
                    <a:pt x="218991" y="285750"/>
                  </a:lnTo>
                  <a:cubicBezTo>
                    <a:pt x="213735" y="285750"/>
                    <a:pt x="209476" y="290015"/>
                    <a:pt x="209476" y="295275"/>
                  </a:cubicBezTo>
                  <a:cubicBezTo>
                    <a:pt x="209476" y="300537"/>
                    <a:pt x="213735" y="304800"/>
                    <a:pt x="218991" y="304800"/>
                  </a:cubicBezTo>
                  <a:lnTo>
                    <a:pt x="266711" y="304800"/>
                  </a:lnTo>
                  <a:lnTo>
                    <a:pt x="266721" y="352492"/>
                  </a:lnTo>
                  <a:cubicBezTo>
                    <a:pt x="266721" y="357753"/>
                    <a:pt x="270986" y="362017"/>
                    <a:pt x="276246" y="362017"/>
                  </a:cubicBezTo>
                  <a:cubicBezTo>
                    <a:pt x="281508" y="362017"/>
                    <a:pt x="285771" y="357753"/>
                    <a:pt x="285771" y="352492"/>
                  </a:cubicBezTo>
                  <a:close/>
                </a:path>
              </a:pathLst>
            </a:custGeom>
            <a:solidFill>
              <a:schemeClr val="bg1"/>
            </a:solidFill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 flip="none" rotWithShape="1">
                  <a:gsLst>
                    <a:gs pos="1629">
                      <a:srgbClr val="2F2F2F"/>
                    </a:gs>
                    <a:gs pos="39000">
                      <a:srgbClr val="2F2F2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4AFEBEC-BF7B-BDA9-A43B-ACF9BEFCA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497218" y="4153060"/>
            <a:ext cx="850605" cy="850605"/>
            <a:chOff x="4497218" y="4153060"/>
            <a:chExt cx="850605" cy="850605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016711D-7F83-2AA5-DB6F-CC45C8A6244C}"/>
                </a:ext>
              </a:extLst>
            </p:cNvPr>
            <p:cNvSpPr/>
            <p:nvPr/>
          </p:nvSpPr>
          <p:spPr bwMode="auto">
            <a:xfrm>
              <a:off x="4497218" y="4153060"/>
              <a:ext cx="850605" cy="850605"/>
            </a:xfrm>
            <a:prstGeom prst="ellipse">
              <a:avLst/>
            </a:prstGeom>
            <a:gradFill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cs typeface="Segoe UI" pitchFamily="34" charset="0"/>
              </a:endParaRPr>
            </a:p>
          </p:txBody>
        </p:sp>
        <p:sp>
          <p:nvSpPr>
            <p:cNvPr id="30" name="Graphic 51">
              <a:extLst>
                <a:ext uri="{FF2B5EF4-FFF2-40B4-BE49-F238E27FC236}">
                  <a16:creationId xmlns:a16="http://schemas.microsoft.com/office/drawing/2014/main" id="{1EF6F3D8-94CC-CB4A-CAB0-D1DB8B45D60B}"/>
                </a:ext>
              </a:extLst>
            </p:cNvPr>
            <p:cNvSpPr/>
            <p:nvPr/>
          </p:nvSpPr>
          <p:spPr>
            <a:xfrm>
              <a:off x="4680023" y="4338220"/>
              <a:ext cx="484994" cy="480284"/>
            </a:xfrm>
            <a:custGeom>
              <a:avLst/>
              <a:gdLst>
                <a:gd name="connsiteX0" fmla="*/ 323850 w 377487"/>
                <a:gd name="connsiteY0" fmla="*/ 0 h 373821"/>
                <a:gd name="connsiteX1" fmla="*/ 342900 w 377487"/>
                <a:gd name="connsiteY1" fmla="*/ 19050 h 373821"/>
                <a:gd name="connsiteX2" fmla="*/ 342900 w 377487"/>
                <a:gd name="connsiteY2" fmla="*/ 114299 h 373821"/>
                <a:gd name="connsiteX3" fmla="*/ 323850 w 377487"/>
                <a:gd name="connsiteY3" fmla="*/ 133350 h 373821"/>
                <a:gd name="connsiteX4" fmla="*/ 304800 w 377487"/>
                <a:gd name="connsiteY4" fmla="*/ 114300 h 373821"/>
                <a:gd name="connsiteX5" fmla="*/ 304800 w 377487"/>
                <a:gd name="connsiteY5" fmla="*/ 65041 h 373821"/>
                <a:gd name="connsiteX6" fmla="*/ 194445 w 377487"/>
                <a:gd name="connsiteY6" fmla="*/ 175395 h 373821"/>
                <a:gd name="connsiteX7" fmla="*/ 180975 w 377487"/>
                <a:gd name="connsiteY7" fmla="*/ 180975 h 373821"/>
                <a:gd name="connsiteX8" fmla="*/ 167505 w 377487"/>
                <a:gd name="connsiteY8" fmla="*/ 175395 h 373821"/>
                <a:gd name="connsiteX9" fmla="*/ 133350 w 377487"/>
                <a:gd name="connsiteY9" fmla="*/ 141241 h 373821"/>
                <a:gd name="connsiteX10" fmla="*/ 32520 w 377487"/>
                <a:gd name="connsiteY10" fmla="*/ 242070 h 373821"/>
                <a:gd name="connsiteX11" fmla="*/ 5580 w 377487"/>
                <a:gd name="connsiteY11" fmla="*/ 242070 h 373821"/>
                <a:gd name="connsiteX12" fmla="*/ 5580 w 377487"/>
                <a:gd name="connsiteY12" fmla="*/ 215130 h 373821"/>
                <a:gd name="connsiteX13" fmla="*/ 119880 w 377487"/>
                <a:gd name="connsiteY13" fmla="*/ 100829 h 373821"/>
                <a:gd name="connsiteX14" fmla="*/ 133350 w 377487"/>
                <a:gd name="connsiteY14" fmla="*/ 95250 h 373821"/>
                <a:gd name="connsiteX15" fmla="*/ 146820 w 377487"/>
                <a:gd name="connsiteY15" fmla="*/ 100829 h 373821"/>
                <a:gd name="connsiteX16" fmla="*/ 180975 w 377487"/>
                <a:gd name="connsiteY16" fmla="*/ 134985 h 373821"/>
                <a:gd name="connsiteX17" fmla="*/ 277860 w 377487"/>
                <a:gd name="connsiteY17" fmla="*/ 38100 h 373821"/>
                <a:gd name="connsiteX18" fmla="*/ 228600 w 377487"/>
                <a:gd name="connsiteY18" fmla="*/ 38100 h 373821"/>
                <a:gd name="connsiteX19" fmla="*/ 209550 w 377487"/>
                <a:gd name="connsiteY19" fmla="*/ 19050 h 373821"/>
                <a:gd name="connsiteX20" fmla="*/ 228600 w 377487"/>
                <a:gd name="connsiteY20" fmla="*/ 0 h 373821"/>
                <a:gd name="connsiteX21" fmla="*/ 323850 w 377487"/>
                <a:gd name="connsiteY21" fmla="*/ 0 h 373821"/>
                <a:gd name="connsiteX22" fmla="*/ 214852 w 377487"/>
                <a:gd name="connsiteY22" fmla="*/ 209085 h 373821"/>
                <a:gd name="connsiteX23" fmla="*/ 187397 w 377487"/>
                <a:gd name="connsiteY23" fmla="*/ 256638 h 373821"/>
                <a:gd name="connsiteX24" fmla="*/ 176268 w 377487"/>
                <a:gd name="connsiteY24" fmla="*/ 259391 h 373821"/>
                <a:gd name="connsiteX25" fmla="*/ 174969 w 377487"/>
                <a:gd name="connsiteY25" fmla="*/ 276225 h 373821"/>
                <a:gd name="connsiteX26" fmla="*/ 176390 w 377487"/>
                <a:gd name="connsiteY26" fmla="*/ 293816 h 373821"/>
                <a:gd name="connsiteX27" fmla="*/ 186665 w 377487"/>
                <a:gd name="connsiteY27" fmla="*/ 296290 h 373821"/>
                <a:gd name="connsiteX28" fmla="*/ 214288 w 377487"/>
                <a:gd name="connsiteY28" fmla="*/ 344115 h 373821"/>
                <a:gd name="connsiteX29" fmla="*/ 210739 w 377487"/>
                <a:gd name="connsiteY29" fmla="*/ 356142 h 373821"/>
                <a:gd name="connsiteX30" fmla="*/ 239013 w 377487"/>
                <a:gd name="connsiteY30" fmla="*/ 373696 h 373821"/>
                <a:gd name="connsiteX31" fmla="*/ 248410 w 377487"/>
                <a:gd name="connsiteY31" fmla="*/ 363815 h 373821"/>
                <a:gd name="connsiteX32" fmla="*/ 303638 w 377487"/>
                <a:gd name="connsiteY32" fmla="*/ 363825 h 373821"/>
                <a:gd name="connsiteX33" fmla="*/ 313138 w 377487"/>
                <a:gd name="connsiteY33" fmla="*/ 373822 h 373821"/>
                <a:gd name="connsiteX34" fmla="*/ 341386 w 377487"/>
                <a:gd name="connsiteY34" fmla="*/ 356431 h 373821"/>
                <a:gd name="connsiteX35" fmla="*/ 337612 w 377487"/>
                <a:gd name="connsiteY35" fmla="*/ 343365 h 373821"/>
                <a:gd name="connsiteX36" fmla="*/ 365067 w 377487"/>
                <a:gd name="connsiteY36" fmla="*/ 295810 h 373821"/>
                <a:gd name="connsiteX37" fmla="*/ 376188 w 377487"/>
                <a:gd name="connsiteY37" fmla="*/ 293059 h 373821"/>
                <a:gd name="connsiteX38" fmla="*/ 377487 w 377487"/>
                <a:gd name="connsiteY38" fmla="*/ 276225 h 373821"/>
                <a:gd name="connsiteX39" fmla="*/ 376066 w 377487"/>
                <a:gd name="connsiteY39" fmla="*/ 258630 h 373821"/>
                <a:gd name="connsiteX40" fmla="*/ 365798 w 377487"/>
                <a:gd name="connsiteY40" fmla="*/ 256158 h 373821"/>
                <a:gd name="connsiteX41" fmla="*/ 338178 w 377487"/>
                <a:gd name="connsiteY41" fmla="*/ 208333 h 373821"/>
                <a:gd name="connsiteX42" fmla="*/ 341723 w 377487"/>
                <a:gd name="connsiteY42" fmla="*/ 196314 h 373821"/>
                <a:gd name="connsiteX43" fmla="*/ 313449 w 377487"/>
                <a:gd name="connsiteY43" fmla="*/ 178756 h 373821"/>
                <a:gd name="connsiteX44" fmla="*/ 304055 w 377487"/>
                <a:gd name="connsiteY44" fmla="*/ 188633 h 373821"/>
                <a:gd name="connsiteX45" fmla="*/ 248827 w 377487"/>
                <a:gd name="connsiteY45" fmla="*/ 188624 h 373821"/>
                <a:gd name="connsiteX46" fmla="*/ 239325 w 377487"/>
                <a:gd name="connsiteY46" fmla="*/ 178626 h 373821"/>
                <a:gd name="connsiteX47" fmla="*/ 211078 w 377487"/>
                <a:gd name="connsiteY47" fmla="*/ 196013 h 373821"/>
                <a:gd name="connsiteX48" fmla="*/ 214852 w 377487"/>
                <a:gd name="connsiteY48" fmla="*/ 209085 h 373821"/>
                <a:gd name="connsiteX49" fmla="*/ 276227 w 377487"/>
                <a:gd name="connsiteY49" fmla="*/ 304800 h 373821"/>
                <a:gd name="connsiteX50" fmla="*/ 248612 w 377487"/>
                <a:gd name="connsiteY50" fmla="*/ 276225 h 373821"/>
                <a:gd name="connsiteX51" fmla="*/ 276227 w 377487"/>
                <a:gd name="connsiteY51" fmla="*/ 247650 h 373821"/>
                <a:gd name="connsiteX52" fmla="*/ 303844 w 377487"/>
                <a:gd name="connsiteY52" fmla="*/ 276225 h 373821"/>
                <a:gd name="connsiteX53" fmla="*/ 276227 w 377487"/>
                <a:gd name="connsiteY53" fmla="*/ 304800 h 37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77487" h="373821">
                  <a:moveTo>
                    <a:pt x="323850" y="0"/>
                  </a:moveTo>
                  <a:cubicBezTo>
                    <a:pt x="334371" y="0"/>
                    <a:pt x="342900" y="8529"/>
                    <a:pt x="342900" y="19050"/>
                  </a:cubicBezTo>
                  <a:lnTo>
                    <a:pt x="342900" y="114299"/>
                  </a:lnTo>
                  <a:cubicBezTo>
                    <a:pt x="342900" y="124821"/>
                    <a:pt x="334371" y="133349"/>
                    <a:pt x="323850" y="133350"/>
                  </a:cubicBezTo>
                  <a:cubicBezTo>
                    <a:pt x="313329" y="133350"/>
                    <a:pt x="304800" y="124821"/>
                    <a:pt x="304800" y="114300"/>
                  </a:cubicBezTo>
                  <a:lnTo>
                    <a:pt x="304800" y="65041"/>
                  </a:lnTo>
                  <a:lnTo>
                    <a:pt x="194445" y="175395"/>
                  </a:lnTo>
                  <a:cubicBezTo>
                    <a:pt x="190873" y="178967"/>
                    <a:pt x="186027" y="180975"/>
                    <a:pt x="180975" y="180975"/>
                  </a:cubicBezTo>
                  <a:cubicBezTo>
                    <a:pt x="175923" y="180975"/>
                    <a:pt x="171077" y="178967"/>
                    <a:pt x="167505" y="175395"/>
                  </a:cubicBezTo>
                  <a:lnTo>
                    <a:pt x="133350" y="141241"/>
                  </a:lnTo>
                  <a:lnTo>
                    <a:pt x="32520" y="242070"/>
                  </a:lnTo>
                  <a:cubicBezTo>
                    <a:pt x="25081" y="249509"/>
                    <a:pt x="13019" y="249509"/>
                    <a:pt x="5580" y="242070"/>
                  </a:cubicBezTo>
                  <a:cubicBezTo>
                    <a:pt x="-1860" y="234631"/>
                    <a:pt x="-1860" y="222569"/>
                    <a:pt x="5580" y="215130"/>
                  </a:cubicBezTo>
                  <a:lnTo>
                    <a:pt x="119880" y="100829"/>
                  </a:lnTo>
                  <a:cubicBezTo>
                    <a:pt x="123452" y="97257"/>
                    <a:pt x="128298" y="95250"/>
                    <a:pt x="133350" y="95250"/>
                  </a:cubicBezTo>
                  <a:cubicBezTo>
                    <a:pt x="138402" y="95250"/>
                    <a:pt x="143248" y="97257"/>
                    <a:pt x="146820" y="100829"/>
                  </a:cubicBezTo>
                  <a:lnTo>
                    <a:pt x="180975" y="134985"/>
                  </a:lnTo>
                  <a:lnTo>
                    <a:pt x="277860" y="38100"/>
                  </a:lnTo>
                  <a:lnTo>
                    <a:pt x="228600" y="38100"/>
                  </a:lnTo>
                  <a:cubicBezTo>
                    <a:pt x="218079" y="38100"/>
                    <a:pt x="209550" y="29571"/>
                    <a:pt x="209550" y="19050"/>
                  </a:cubicBezTo>
                  <a:cubicBezTo>
                    <a:pt x="209550" y="8529"/>
                    <a:pt x="218079" y="0"/>
                    <a:pt x="228600" y="0"/>
                  </a:cubicBezTo>
                  <a:lnTo>
                    <a:pt x="323850" y="0"/>
                  </a:lnTo>
                  <a:close/>
                  <a:moveTo>
                    <a:pt x="214852" y="209085"/>
                  </a:moveTo>
                  <a:cubicBezTo>
                    <a:pt x="220849" y="229853"/>
                    <a:pt x="208382" y="251445"/>
                    <a:pt x="187397" y="256638"/>
                  </a:cubicBezTo>
                  <a:lnTo>
                    <a:pt x="176268" y="259391"/>
                  </a:lnTo>
                  <a:cubicBezTo>
                    <a:pt x="175412" y="264871"/>
                    <a:pt x="174969" y="270495"/>
                    <a:pt x="174969" y="276225"/>
                  </a:cubicBezTo>
                  <a:cubicBezTo>
                    <a:pt x="174969" y="282220"/>
                    <a:pt x="175454" y="288097"/>
                    <a:pt x="176390" y="293816"/>
                  </a:cubicBezTo>
                  <a:lnTo>
                    <a:pt x="186665" y="296290"/>
                  </a:lnTo>
                  <a:cubicBezTo>
                    <a:pt x="207858" y="301394"/>
                    <a:pt x="220458" y="323208"/>
                    <a:pt x="214288" y="344115"/>
                  </a:cubicBezTo>
                  <a:lnTo>
                    <a:pt x="210739" y="356142"/>
                  </a:lnTo>
                  <a:cubicBezTo>
                    <a:pt x="219105" y="363487"/>
                    <a:pt x="228638" y="369454"/>
                    <a:pt x="239013" y="373696"/>
                  </a:cubicBezTo>
                  <a:lnTo>
                    <a:pt x="248410" y="363815"/>
                  </a:lnTo>
                  <a:cubicBezTo>
                    <a:pt x="263431" y="348019"/>
                    <a:pt x="288621" y="348023"/>
                    <a:pt x="303638" y="363825"/>
                  </a:cubicBezTo>
                  <a:lnTo>
                    <a:pt x="313138" y="373822"/>
                  </a:lnTo>
                  <a:cubicBezTo>
                    <a:pt x="323492" y="369625"/>
                    <a:pt x="333017" y="363716"/>
                    <a:pt x="341386" y="356431"/>
                  </a:cubicBezTo>
                  <a:lnTo>
                    <a:pt x="337612" y="343365"/>
                  </a:lnTo>
                  <a:cubicBezTo>
                    <a:pt x="331617" y="322595"/>
                    <a:pt x="344083" y="301003"/>
                    <a:pt x="365067" y="295810"/>
                  </a:cubicBezTo>
                  <a:lnTo>
                    <a:pt x="376188" y="293059"/>
                  </a:lnTo>
                  <a:cubicBezTo>
                    <a:pt x="377043" y="287579"/>
                    <a:pt x="377487" y="281955"/>
                    <a:pt x="377487" y="276225"/>
                  </a:cubicBezTo>
                  <a:cubicBezTo>
                    <a:pt x="377487" y="270230"/>
                    <a:pt x="377001" y="264351"/>
                    <a:pt x="376066" y="258630"/>
                  </a:cubicBezTo>
                  <a:lnTo>
                    <a:pt x="365798" y="256158"/>
                  </a:lnTo>
                  <a:cubicBezTo>
                    <a:pt x="344605" y="251054"/>
                    <a:pt x="332007" y="229242"/>
                    <a:pt x="338178" y="208333"/>
                  </a:cubicBezTo>
                  <a:lnTo>
                    <a:pt x="341723" y="196314"/>
                  </a:lnTo>
                  <a:cubicBezTo>
                    <a:pt x="333358" y="188966"/>
                    <a:pt x="323823" y="183000"/>
                    <a:pt x="313449" y="178756"/>
                  </a:cubicBezTo>
                  <a:lnTo>
                    <a:pt x="304055" y="188633"/>
                  </a:lnTo>
                  <a:cubicBezTo>
                    <a:pt x="289034" y="204431"/>
                    <a:pt x="263844" y="204426"/>
                    <a:pt x="248827" y="188624"/>
                  </a:cubicBezTo>
                  <a:lnTo>
                    <a:pt x="239325" y="178626"/>
                  </a:lnTo>
                  <a:cubicBezTo>
                    <a:pt x="228971" y="182821"/>
                    <a:pt x="219446" y="188728"/>
                    <a:pt x="211078" y="196013"/>
                  </a:cubicBezTo>
                  <a:lnTo>
                    <a:pt x="214852" y="209085"/>
                  </a:lnTo>
                  <a:close/>
                  <a:moveTo>
                    <a:pt x="276227" y="304800"/>
                  </a:moveTo>
                  <a:cubicBezTo>
                    <a:pt x="260975" y="304800"/>
                    <a:pt x="248612" y="292006"/>
                    <a:pt x="248612" y="276225"/>
                  </a:cubicBezTo>
                  <a:cubicBezTo>
                    <a:pt x="248612" y="260444"/>
                    <a:pt x="260975" y="247650"/>
                    <a:pt x="276227" y="247650"/>
                  </a:cubicBezTo>
                  <a:cubicBezTo>
                    <a:pt x="291480" y="247650"/>
                    <a:pt x="303844" y="260444"/>
                    <a:pt x="303844" y="276225"/>
                  </a:cubicBezTo>
                  <a:cubicBezTo>
                    <a:pt x="303844" y="292006"/>
                    <a:pt x="291480" y="304800"/>
                    <a:pt x="276227" y="304800"/>
                  </a:cubicBezTo>
                  <a:close/>
                </a:path>
              </a:pathLst>
            </a:custGeom>
            <a:solidFill>
              <a:schemeClr val="bg1"/>
            </a:solidFill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 flip="none" rotWithShape="1">
                  <a:gsLst>
                    <a:gs pos="1629">
                      <a:srgbClr val="2F2F2F"/>
                    </a:gs>
                    <a:gs pos="39000">
                      <a:srgbClr val="2F2F2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F22D2E3-1F1C-CB47-FE35-60D731CCC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844178" y="4153060"/>
            <a:ext cx="850605" cy="850605"/>
            <a:chOff x="6844178" y="4153060"/>
            <a:chExt cx="850605" cy="85060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2351E89-1CB0-FF23-6A90-A89071DA4EA9}"/>
                </a:ext>
              </a:extLst>
            </p:cNvPr>
            <p:cNvSpPr/>
            <p:nvPr/>
          </p:nvSpPr>
          <p:spPr bwMode="auto">
            <a:xfrm>
              <a:off x="6844178" y="4153060"/>
              <a:ext cx="850605" cy="850605"/>
            </a:xfrm>
            <a:prstGeom prst="ellipse">
              <a:avLst/>
            </a:prstGeom>
            <a:gradFill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cs typeface="Segoe UI" pitchFamily="34" charset="0"/>
              </a:endParaRPr>
            </a:p>
          </p:txBody>
        </p:sp>
        <p:sp>
          <p:nvSpPr>
            <p:cNvPr id="33" name="Graphic 55">
              <a:extLst>
                <a:ext uri="{FF2B5EF4-FFF2-40B4-BE49-F238E27FC236}">
                  <a16:creationId xmlns:a16="http://schemas.microsoft.com/office/drawing/2014/main" id="{38307015-A5C5-151D-B733-1370CF46A02F}"/>
                </a:ext>
              </a:extLst>
            </p:cNvPr>
            <p:cNvSpPr/>
            <p:nvPr/>
          </p:nvSpPr>
          <p:spPr>
            <a:xfrm>
              <a:off x="7071830" y="4380712"/>
              <a:ext cx="395301" cy="395301"/>
            </a:xfrm>
            <a:custGeom>
              <a:avLst/>
              <a:gdLst>
                <a:gd name="connsiteX0" fmla="*/ 160258 w 395301"/>
                <a:gd name="connsiteY0" fmla="*/ 0 h 395301"/>
                <a:gd name="connsiteX1" fmla="*/ 320515 w 395301"/>
                <a:gd name="connsiteY1" fmla="*/ 160258 h 395301"/>
                <a:gd name="connsiteX2" fmla="*/ 287694 w 395301"/>
                <a:gd name="connsiteY2" fmla="*/ 257444 h 395301"/>
                <a:gd name="connsiteX3" fmla="*/ 389043 w 395301"/>
                <a:gd name="connsiteY3" fmla="*/ 358825 h 395301"/>
                <a:gd name="connsiteX4" fmla="*/ 389043 w 395301"/>
                <a:gd name="connsiteY4" fmla="*/ 389043 h 395301"/>
                <a:gd name="connsiteX5" fmla="*/ 360838 w 395301"/>
                <a:gd name="connsiteY5" fmla="*/ 390821 h 395301"/>
                <a:gd name="connsiteX6" fmla="*/ 358825 w 395301"/>
                <a:gd name="connsiteY6" fmla="*/ 389043 h 395301"/>
                <a:gd name="connsiteX7" fmla="*/ 257444 w 395301"/>
                <a:gd name="connsiteY7" fmla="*/ 287694 h 395301"/>
                <a:gd name="connsiteX8" fmla="*/ 160258 w 395301"/>
                <a:gd name="connsiteY8" fmla="*/ 320515 h 395301"/>
                <a:gd name="connsiteX9" fmla="*/ 0 w 395301"/>
                <a:gd name="connsiteY9" fmla="*/ 160258 h 395301"/>
                <a:gd name="connsiteX10" fmla="*/ 160258 w 395301"/>
                <a:gd name="connsiteY10" fmla="*/ 0 h 395301"/>
                <a:gd name="connsiteX11" fmla="*/ 160258 w 395301"/>
                <a:gd name="connsiteY11" fmla="*/ 42735 h 395301"/>
                <a:gd name="connsiteX12" fmla="*/ 42735 w 395301"/>
                <a:gd name="connsiteY12" fmla="*/ 160258 h 395301"/>
                <a:gd name="connsiteX13" fmla="*/ 160258 w 395301"/>
                <a:gd name="connsiteY13" fmla="*/ 277780 h 395301"/>
                <a:gd name="connsiteX14" fmla="*/ 277780 w 395301"/>
                <a:gd name="connsiteY14" fmla="*/ 160258 h 395301"/>
                <a:gd name="connsiteX15" fmla="*/ 160258 w 395301"/>
                <a:gd name="connsiteY15" fmla="*/ 42735 h 39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5301" h="395301">
                  <a:moveTo>
                    <a:pt x="160258" y="0"/>
                  </a:moveTo>
                  <a:cubicBezTo>
                    <a:pt x="248765" y="0"/>
                    <a:pt x="320515" y="71750"/>
                    <a:pt x="320515" y="160258"/>
                  </a:cubicBezTo>
                  <a:cubicBezTo>
                    <a:pt x="320515" y="196798"/>
                    <a:pt x="308284" y="230484"/>
                    <a:pt x="287694" y="257444"/>
                  </a:cubicBezTo>
                  <a:lnTo>
                    <a:pt x="389043" y="358825"/>
                  </a:lnTo>
                  <a:cubicBezTo>
                    <a:pt x="397387" y="367169"/>
                    <a:pt x="397387" y="380699"/>
                    <a:pt x="389043" y="389043"/>
                  </a:cubicBezTo>
                  <a:cubicBezTo>
                    <a:pt x="381340" y="396746"/>
                    <a:pt x="369220" y="397338"/>
                    <a:pt x="360838" y="390821"/>
                  </a:cubicBezTo>
                  <a:lnTo>
                    <a:pt x="358825" y="389043"/>
                  </a:lnTo>
                  <a:lnTo>
                    <a:pt x="257444" y="287694"/>
                  </a:lnTo>
                  <a:cubicBezTo>
                    <a:pt x="230484" y="308284"/>
                    <a:pt x="196798" y="320515"/>
                    <a:pt x="160258" y="320515"/>
                  </a:cubicBezTo>
                  <a:cubicBezTo>
                    <a:pt x="71750" y="320515"/>
                    <a:pt x="0" y="248765"/>
                    <a:pt x="0" y="160258"/>
                  </a:cubicBezTo>
                  <a:cubicBezTo>
                    <a:pt x="0" y="71750"/>
                    <a:pt x="71750" y="0"/>
                    <a:pt x="160258" y="0"/>
                  </a:cubicBezTo>
                  <a:close/>
                  <a:moveTo>
                    <a:pt x="160258" y="42735"/>
                  </a:moveTo>
                  <a:cubicBezTo>
                    <a:pt x="95352" y="42735"/>
                    <a:pt x="42735" y="95352"/>
                    <a:pt x="42735" y="160258"/>
                  </a:cubicBezTo>
                  <a:cubicBezTo>
                    <a:pt x="42735" y="225164"/>
                    <a:pt x="95352" y="277780"/>
                    <a:pt x="160258" y="277780"/>
                  </a:cubicBezTo>
                  <a:cubicBezTo>
                    <a:pt x="225164" y="277780"/>
                    <a:pt x="277780" y="225164"/>
                    <a:pt x="277780" y="160258"/>
                  </a:cubicBezTo>
                  <a:cubicBezTo>
                    <a:pt x="277780" y="95352"/>
                    <a:pt x="225164" y="42735"/>
                    <a:pt x="160258" y="42735"/>
                  </a:cubicBezTo>
                  <a:close/>
                </a:path>
              </a:pathLst>
            </a:custGeom>
            <a:solidFill>
              <a:schemeClr val="bg1"/>
            </a:solidFill>
            <a:ln w="21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34F872D-A3AA-1362-C732-E3480EA4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191138" y="4153060"/>
            <a:ext cx="850605" cy="850605"/>
            <a:chOff x="9191138" y="4153060"/>
            <a:chExt cx="850605" cy="850605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4EEE228-81C4-A987-E2F7-B674173EFBE9}"/>
                </a:ext>
              </a:extLst>
            </p:cNvPr>
            <p:cNvSpPr/>
            <p:nvPr/>
          </p:nvSpPr>
          <p:spPr bwMode="auto">
            <a:xfrm>
              <a:off x="9191138" y="4153060"/>
              <a:ext cx="850605" cy="850605"/>
            </a:xfrm>
            <a:prstGeom prst="ellipse">
              <a:avLst/>
            </a:prstGeom>
            <a:gradFill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cs typeface="Segoe UI" pitchFamily="34" charset="0"/>
              </a:endParaRPr>
            </a:p>
          </p:txBody>
        </p:sp>
        <p:sp>
          <p:nvSpPr>
            <p:cNvPr id="36" name="Freeform: Shape 35" descr="Gradient icon of a gear and a trending up arrow">
              <a:extLst>
                <a:ext uri="{FF2B5EF4-FFF2-40B4-BE49-F238E27FC236}">
                  <a16:creationId xmlns:a16="http://schemas.microsoft.com/office/drawing/2014/main" id="{589B3E85-3365-E956-AE1F-36A200DA59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81178" y="4352372"/>
              <a:ext cx="470524" cy="451981"/>
            </a:xfrm>
            <a:custGeom>
              <a:avLst/>
              <a:gdLst>
                <a:gd name="connsiteX0" fmla="*/ 451623 w 871150"/>
                <a:gd name="connsiteY0" fmla="*/ 316387 h 837365"/>
                <a:gd name="connsiteX1" fmla="*/ 337212 w 871150"/>
                <a:gd name="connsiteY1" fmla="*/ 434378 h 837365"/>
                <a:gd name="connsiteX2" fmla="*/ 451623 w 871150"/>
                <a:gd name="connsiteY2" fmla="*/ 552364 h 837365"/>
                <a:gd name="connsiteX3" fmla="*/ 566042 w 871150"/>
                <a:gd name="connsiteY3" fmla="*/ 434378 h 837365"/>
                <a:gd name="connsiteX4" fmla="*/ 451623 w 871150"/>
                <a:gd name="connsiteY4" fmla="*/ 316387 h 837365"/>
                <a:gd name="connsiteX5" fmla="*/ 298735 w 871150"/>
                <a:gd name="connsiteY5" fmla="*/ 31383 h 837365"/>
                <a:gd name="connsiteX6" fmla="*/ 338103 w 871150"/>
                <a:gd name="connsiteY6" fmla="*/ 72660 h 837365"/>
                <a:gd name="connsiteX7" fmla="*/ 566918 w 871150"/>
                <a:gd name="connsiteY7" fmla="*/ 72703 h 837365"/>
                <a:gd name="connsiteX8" fmla="*/ 605835 w 871150"/>
                <a:gd name="connsiteY8" fmla="*/ 31918 h 837365"/>
                <a:gd name="connsiteX9" fmla="*/ 722978 w 871150"/>
                <a:gd name="connsiteY9" fmla="*/ 104419 h 837365"/>
                <a:gd name="connsiteX10" fmla="*/ 708290 w 871150"/>
                <a:gd name="connsiteY10" fmla="*/ 154043 h 837365"/>
                <a:gd name="connsiteX11" fmla="*/ 822724 w 871150"/>
                <a:gd name="connsiteY11" fmla="*/ 351519 h 837365"/>
                <a:gd name="connsiteX12" fmla="*/ 865265 w 871150"/>
                <a:gd name="connsiteY12" fmla="*/ 361727 h 837365"/>
                <a:gd name="connsiteX13" fmla="*/ 871150 w 871150"/>
                <a:gd name="connsiteY13" fmla="*/ 434378 h 837365"/>
                <a:gd name="connsiteX14" fmla="*/ 865770 w 871150"/>
                <a:gd name="connsiteY14" fmla="*/ 503887 h 837365"/>
                <a:gd name="connsiteX15" fmla="*/ 819691 w 871150"/>
                <a:gd name="connsiteY15" fmla="*/ 515244 h 837365"/>
                <a:gd name="connsiteX16" fmla="*/ 705944 w 871150"/>
                <a:gd name="connsiteY16" fmla="*/ 711605 h 837365"/>
                <a:gd name="connsiteX17" fmla="*/ 721581 w 871150"/>
                <a:gd name="connsiteY17" fmla="*/ 765556 h 837365"/>
                <a:gd name="connsiteX18" fmla="*/ 604550 w 871150"/>
                <a:gd name="connsiteY18" fmla="*/ 837365 h 837365"/>
                <a:gd name="connsiteX19" fmla="*/ 565189 w 871150"/>
                <a:gd name="connsiteY19" fmla="*/ 796084 h 837365"/>
                <a:gd name="connsiteX20" fmla="*/ 336374 w 871150"/>
                <a:gd name="connsiteY20" fmla="*/ 796045 h 837365"/>
                <a:gd name="connsiteX21" fmla="*/ 297442 w 871150"/>
                <a:gd name="connsiteY21" fmla="*/ 836846 h 837365"/>
                <a:gd name="connsiteX22" fmla="*/ 180299 w 871150"/>
                <a:gd name="connsiteY22" fmla="*/ 764360 h 837365"/>
                <a:gd name="connsiteX23" fmla="*/ 195002 w 871150"/>
                <a:gd name="connsiteY23" fmla="*/ 714702 h 837365"/>
                <a:gd name="connsiteX24" fmla="*/ 80560 w 871150"/>
                <a:gd name="connsiteY24" fmla="*/ 517229 h 837365"/>
                <a:gd name="connsiteX25" fmla="*/ 37989 w 871150"/>
                <a:gd name="connsiteY25" fmla="*/ 507010 h 837365"/>
                <a:gd name="connsiteX26" fmla="*/ 32100 w 871150"/>
                <a:gd name="connsiteY26" fmla="*/ 434378 h 837365"/>
                <a:gd name="connsiteX27" fmla="*/ 37483 w 871150"/>
                <a:gd name="connsiteY27" fmla="*/ 364865 h 837365"/>
                <a:gd name="connsiteX28" fmla="*/ 83590 w 871150"/>
                <a:gd name="connsiteY28" fmla="*/ 353500 h 837365"/>
                <a:gd name="connsiteX29" fmla="*/ 197337 w 871150"/>
                <a:gd name="connsiteY29" fmla="*/ 157150 h 837365"/>
                <a:gd name="connsiteX30" fmla="*/ 181703 w 871150"/>
                <a:gd name="connsiteY30" fmla="*/ 103173 h 837365"/>
                <a:gd name="connsiteX31" fmla="*/ 298735 w 871150"/>
                <a:gd name="connsiteY31" fmla="*/ 31383 h 837365"/>
                <a:gd name="connsiteX32" fmla="*/ 0 w 871150"/>
                <a:gd name="connsiteY32" fmla="*/ 0 h 837365"/>
                <a:gd name="connsiteX33" fmla="*/ 130894 w 871150"/>
                <a:gd name="connsiteY33" fmla="*/ 0 h 837365"/>
                <a:gd name="connsiteX34" fmla="*/ 112793 w 871150"/>
                <a:gd name="connsiteY34" fmla="*/ 18040 h 837365"/>
                <a:gd name="connsiteX35" fmla="*/ 56984 w 871150"/>
                <a:gd name="connsiteY35" fmla="*/ 41079 h 837365"/>
                <a:gd name="connsiteX36" fmla="*/ 1176 w 871150"/>
                <a:gd name="connsiteY36" fmla="*/ 18040 h 837365"/>
                <a:gd name="connsiteX37" fmla="*/ 0 w 871150"/>
                <a:gd name="connsiteY37" fmla="*/ 16868 h 837365"/>
                <a:gd name="connsiteX0" fmla="*/ 451623 w 871150"/>
                <a:gd name="connsiteY0" fmla="*/ 316387 h 837365"/>
                <a:gd name="connsiteX1" fmla="*/ 337212 w 871150"/>
                <a:gd name="connsiteY1" fmla="*/ 434378 h 837365"/>
                <a:gd name="connsiteX2" fmla="*/ 451623 w 871150"/>
                <a:gd name="connsiteY2" fmla="*/ 552364 h 837365"/>
                <a:gd name="connsiteX3" fmla="*/ 566042 w 871150"/>
                <a:gd name="connsiteY3" fmla="*/ 434378 h 837365"/>
                <a:gd name="connsiteX4" fmla="*/ 451623 w 871150"/>
                <a:gd name="connsiteY4" fmla="*/ 316387 h 837365"/>
                <a:gd name="connsiteX5" fmla="*/ 298735 w 871150"/>
                <a:gd name="connsiteY5" fmla="*/ 31383 h 837365"/>
                <a:gd name="connsiteX6" fmla="*/ 338103 w 871150"/>
                <a:gd name="connsiteY6" fmla="*/ 72660 h 837365"/>
                <a:gd name="connsiteX7" fmla="*/ 566918 w 871150"/>
                <a:gd name="connsiteY7" fmla="*/ 72703 h 837365"/>
                <a:gd name="connsiteX8" fmla="*/ 605835 w 871150"/>
                <a:gd name="connsiteY8" fmla="*/ 31918 h 837365"/>
                <a:gd name="connsiteX9" fmla="*/ 722978 w 871150"/>
                <a:gd name="connsiteY9" fmla="*/ 104419 h 837365"/>
                <a:gd name="connsiteX10" fmla="*/ 708290 w 871150"/>
                <a:gd name="connsiteY10" fmla="*/ 154043 h 837365"/>
                <a:gd name="connsiteX11" fmla="*/ 822724 w 871150"/>
                <a:gd name="connsiteY11" fmla="*/ 351519 h 837365"/>
                <a:gd name="connsiteX12" fmla="*/ 865265 w 871150"/>
                <a:gd name="connsiteY12" fmla="*/ 361727 h 837365"/>
                <a:gd name="connsiteX13" fmla="*/ 871150 w 871150"/>
                <a:gd name="connsiteY13" fmla="*/ 434378 h 837365"/>
                <a:gd name="connsiteX14" fmla="*/ 865770 w 871150"/>
                <a:gd name="connsiteY14" fmla="*/ 503887 h 837365"/>
                <a:gd name="connsiteX15" fmla="*/ 819691 w 871150"/>
                <a:gd name="connsiteY15" fmla="*/ 515244 h 837365"/>
                <a:gd name="connsiteX16" fmla="*/ 705944 w 871150"/>
                <a:gd name="connsiteY16" fmla="*/ 711605 h 837365"/>
                <a:gd name="connsiteX17" fmla="*/ 721581 w 871150"/>
                <a:gd name="connsiteY17" fmla="*/ 765556 h 837365"/>
                <a:gd name="connsiteX18" fmla="*/ 604550 w 871150"/>
                <a:gd name="connsiteY18" fmla="*/ 837365 h 837365"/>
                <a:gd name="connsiteX19" fmla="*/ 565189 w 871150"/>
                <a:gd name="connsiteY19" fmla="*/ 796084 h 837365"/>
                <a:gd name="connsiteX20" fmla="*/ 336374 w 871150"/>
                <a:gd name="connsiteY20" fmla="*/ 796045 h 837365"/>
                <a:gd name="connsiteX21" fmla="*/ 297442 w 871150"/>
                <a:gd name="connsiteY21" fmla="*/ 836846 h 837365"/>
                <a:gd name="connsiteX22" fmla="*/ 180299 w 871150"/>
                <a:gd name="connsiteY22" fmla="*/ 764360 h 837365"/>
                <a:gd name="connsiteX23" fmla="*/ 195002 w 871150"/>
                <a:gd name="connsiteY23" fmla="*/ 714702 h 837365"/>
                <a:gd name="connsiteX24" fmla="*/ 80560 w 871150"/>
                <a:gd name="connsiteY24" fmla="*/ 517229 h 837365"/>
                <a:gd name="connsiteX25" fmla="*/ 37989 w 871150"/>
                <a:gd name="connsiteY25" fmla="*/ 507010 h 837365"/>
                <a:gd name="connsiteX26" fmla="*/ 32100 w 871150"/>
                <a:gd name="connsiteY26" fmla="*/ 434378 h 837365"/>
                <a:gd name="connsiteX27" fmla="*/ 37483 w 871150"/>
                <a:gd name="connsiteY27" fmla="*/ 364865 h 837365"/>
                <a:gd name="connsiteX28" fmla="*/ 83590 w 871150"/>
                <a:gd name="connsiteY28" fmla="*/ 353500 h 837365"/>
                <a:gd name="connsiteX29" fmla="*/ 197337 w 871150"/>
                <a:gd name="connsiteY29" fmla="*/ 157150 h 837365"/>
                <a:gd name="connsiteX30" fmla="*/ 181703 w 871150"/>
                <a:gd name="connsiteY30" fmla="*/ 103173 h 837365"/>
                <a:gd name="connsiteX31" fmla="*/ 298735 w 871150"/>
                <a:gd name="connsiteY31" fmla="*/ 31383 h 837365"/>
                <a:gd name="connsiteX32" fmla="*/ 0 w 871150"/>
                <a:gd name="connsiteY32" fmla="*/ 16868 h 837365"/>
                <a:gd name="connsiteX33" fmla="*/ 130894 w 871150"/>
                <a:gd name="connsiteY33" fmla="*/ 0 h 837365"/>
                <a:gd name="connsiteX34" fmla="*/ 112793 w 871150"/>
                <a:gd name="connsiteY34" fmla="*/ 18040 h 837365"/>
                <a:gd name="connsiteX35" fmla="*/ 56984 w 871150"/>
                <a:gd name="connsiteY35" fmla="*/ 41079 h 837365"/>
                <a:gd name="connsiteX36" fmla="*/ 1176 w 871150"/>
                <a:gd name="connsiteY36" fmla="*/ 18040 h 837365"/>
                <a:gd name="connsiteX37" fmla="*/ 0 w 871150"/>
                <a:gd name="connsiteY37" fmla="*/ 16868 h 837365"/>
                <a:gd name="connsiteX0" fmla="*/ 451623 w 871150"/>
                <a:gd name="connsiteY0" fmla="*/ 299519 h 820497"/>
                <a:gd name="connsiteX1" fmla="*/ 337212 w 871150"/>
                <a:gd name="connsiteY1" fmla="*/ 417510 h 820497"/>
                <a:gd name="connsiteX2" fmla="*/ 451623 w 871150"/>
                <a:gd name="connsiteY2" fmla="*/ 535496 h 820497"/>
                <a:gd name="connsiteX3" fmla="*/ 566042 w 871150"/>
                <a:gd name="connsiteY3" fmla="*/ 417510 h 820497"/>
                <a:gd name="connsiteX4" fmla="*/ 451623 w 871150"/>
                <a:gd name="connsiteY4" fmla="*/ 299519 h 820497"/>
                <a:gd name="connsiteX5" fmla="*/ 298735 w 871150"/>
                <a:gd name="connsiteY5" fmla="*/ 14515 h 820497"/>
                <a:gd name="connsiteX6" fmla="*/ 338103 w 871150"/>
                <a:gd name="connsiteY6" fmla="*/ 55792 h 820497"/>
                <a:gd name="connsiteX7" fmla="*/ 566918 w 871150"/>
                <a:gd name="connsiteY7" fmla="*/ 55835 h 820497"/>
                <a:gd name="connsiteX8" fmla="*/ 605835 w 871150"/>
                <a:gd name="connsiteY8" fmla="*/ 15050 h 820497"/>
                <a:gd name="connsiteX9" fmla="*/ 722978 w 871150"/>
                <a:gd name="connsiteY9" fmla="*/ 87551 h 820497"/>
                <a:gd name="connsiteX10" fmla="*/ 708290 w 871150"/>
                <a:gd name="connsiteY10" fmla="*/ 137175 h 820497"/>
                <a:gd name="connsiteX11" fmla="*/ 822724 w 871150"/>
                <a:gd name="connsiteY11" fmla="*/ 334651 h 820497"/>
                <a:gd name="connsiteX12" fmla="*/ 865265 w 871150"/>
                <a:gd name="connsiteY12" fmla="*/ 344859 h 820497"/>
                <a:gd name="connsiteX13" fmla="*/ 871150 w 871150"/>
                <a:gd name="connsiteY13" fmla="*/ 417510 h 820497"/>
                <a:gd name="connsiteX14" fmla="*/ 865770 w 871150"/>
                <a:gd name="connsiteY14" fmla="*/ 487019 h 820497"/>
                <a:gd name="connsiteX15" fmla="*/ 819691 w 871150"/>
                <a:gd name="connsiteY15" fmla="*/ 498376 h 820497"/>
                <a:gd name="connsiteX16" fmla="*/ 705944 w 871150"/>
                <a:gd name="connsiteY16" fmla="*/ 694737 h 820497"/>
                <a:gd name="connsiteX17" fmla="*/ 721581 w 871150"/>
                <a:gd name="connsiteY17" fmla="*/ 748688 h 820497"/>
                <a:gd name="connsiteX18" fmla="*/ 604550 w 871150"/>
                <a:gd name="connsiteY18" fmla="*/ 820497 h 820497"/>
                <a:gd name="connsiteX19" fmla="*/ 565189 w 871150"/>
                <a:gd name="connsiteY19" fmla="*/ 779216 h 820497"/>
                <a:gd name="connsiteX20" fmla="*/ 336374 w 871150"/>
                <a:gd name="connsiteY20" fmla="*/ 779177 h 820497"/>
                <a:gd name="connsiteX21" fmla="*/ 297442 w 871150"/>
                <a:gd name="connsiteY21" fmla="*/ 819978 h 820497"/>
                <a:gd name="connsiteX22" fmla="*/ 180299 w 871150"/>
                <a:gd name="connsiteY22" fmla="*/ 747492 h 820497"/>
                <a:gd name="connsiteX23" fmla="*/ 195002 w 871150"/>
                <a:gd name="connsiteY23" fmla="*/ 697834 h 820497"/>
                <a:gd name="connsiteX24" fmla="*/ 80560 w 871150"/>
                <a:gd name="connsiteY24" fmla="*/ 500361 h 820497"/>
                <a:gd name="connsiteX25" fmla="*/ 37989 w 871150"/>
                <a:gd name="connsiteY25" fmla="*/ 490142 h 820497"/>
                <a:gd name="connsiteX26" fmla="*/ 32100 w 871150"/>
                <a:gd name="connsiteY26" fmla="*/ 417510 h 820497"/>
                <a:gd name="connsiteX27" fmla="*/ 37483 w 871150"/>
                <a:gd name="connsiteY27" fmla="*/ 347997 h 820497"/>
                <a:gd name="connsiteX28" fmla="*/ 83590 w 871150"/>
                <a:gd name="connsiteY28" fmla="*/ 336632 h 820497"/>
                <a:gd name="connsiteX29" fmla="*/ 197337 w 871150"/>
                <a:gd name="connsiteY29" fmla="*/ 140282 h 820497"/>
                <a:gd name="connsiteX30" fmla="*/ 181703 w 871150"/>
                <a:gd name="connsiteY30" fmla="*/ 86305 h 820497"/>
                <a:gd name="connsiteX31" fmla="*/ 298735 w 871150"/>
                <a:gd name="connsiteY31" fmla="*/ 14515 h 820497"/>
                <a:gd name="connsiteX32" fmla="*/ 0 w 871150"/>
                <a:gd name="connsiteY32" fmla="*/ 0 h 820497"/>
                <a:gd name="connsiteX33" fmla="*/ 112793 w 871150"/>
                <a:gd name="connsiteY33" fmla="*/ 1172 h 820497"/>
                <a:gd name="connsiteX34" fmla="*/ 56984 w 871150"/>
                <a:gd name="connsiteY34" fmla="*/ 24211 h 820497"/>
                <a:gd name="connsiteX35" fmla="*/ 1176 w 871150"/>
                <a:gd name="connsiteY35" fmla="*/ 1172 h 820497"/>
                <a:gd name="connsiteX36" fmla="*/ 0 w 871150"/>
                <a:gd name="connsiteY36" fmla="*/ 0 h 820497"/>
                <a:gd name="connsiteX0" fmla="*/ 451623 w 871150"/>
                <a:gd name="connsiteY0" fmla="*/ 299519 h 820497"/>
                <a:gd name="connsiteX1" fmla="*/ 337212 w 871150"/>
                <a:gd name="connsiteY1" fmla="*/ 417510 h 820497"/>
                <a:gd name="connsiteX2" fmla="*/ 451623 w 871150"/>
                <a:gd name="connsiteY2" fmla="*/ 535496 h 820497"/>
                <a:gd name="connsiteX3" fmla="*/ 566042 w 871150"/>
                <a:gd name="connsiteY3" fmla="*/ 417510 h 820497"/>
                <a:gd name="connsiteX4" fmla="*/ 451623 w 871150"/>
                <a:gd name="connsiteY4" fmla="*/ 299519 h 820497"/>
                <a:gd name="connsiteX5" fmla="*/ 298735 w 871150"/>
                <a:gd name="connsiteY5" fmla="*/ 14515 h 820497"/>
                <a:gd name="connsiteX6" fmla="*/ 338103 w 871150"/>
                <a:gd name="connsiteY6" fmla="*/ 55792 h 820497"/>
                <a:gd name="connsiteX7" fmla="*/ 566918 w 871150"/>
                <a:gd name="connsiteY7" fmla="*/ 55835 h 820497"/>
                <a:gd name="connsiteX8" fmla="*/ 605835 w 871150"/>
                <a:gd name="connsiteY8" fmla="*/ 15050 h 820497"/>
                <a:gd name="connsiteX9" fmla="*/ 722978 w 871150"/>
                <a:gd name="connsiteY9" fmla="*/ 87551 h 820497"/>
                <a:gd name="connsiteX10" fmla="*/ 708290 w 871150"/>
                <a:gd name="connsiteY10" fmla="*/ 137175 h 820497"/>
                <a:gd name="connsiteX11" fmla="*/ 822724 w 871150"/>
                <a:gd name="connsiteY11" fmla="*/ 334651 h 820497"/>
                <a:gd name="connsiteX12" fmla="*/ 865265 w 871150"/>
                <a:gd name="connsiteY12" fmla="*/ 344859 h 820497"/>
                <a:gd name="connsiteX13" fmla="*/ 871150 w 871150"/>
                <a:gd name="connsiteY13" fmla="*/ 417510 h 820497"/>
                <a:gd name="connsiteX14" fmla="*/ 865770 w 871150"/>
                <a:gd name="connsiteY14" fmla="*/ 487019 h 820497"/>
                <a:gd name="connsiteX15" fmla="*/ 819691 w 871150"/>
                <a:gd name="connsiteY15" fmla="*/ 498376 h 820497"/>
                <a:gd name="connsiteX16" fmla="*/ 705944 w 871150"/>
                <a:gd name="connsiteY16" fmla="*/ 694737 h 820497"/>
                <a:gd name="connsiteX17" fmla="*/ 721581 w 871150"/>
                <a:gd name="connsiteY17" fmla="*/ 748688 h 820497"/>
                <a:gd name="connsiteX18" fmla="*/ 604550 w 871150"/>
                <a:gd name="connsiteY18" fmla="*/ 820497 h 820497"/>
                <a:gd name="connsiteX19" fmla="*/ 565189 w 871150"/>
                <a:gd name="connsiteY19" fmla="*/ 779216 h 820497"/>
                <a:gd name="connsiteX20" fmla="*/ 336374 w 871150"/>
                <a:gd name="connsiteY20" fmla="*/ 779177 h 820497"/>
                <a:gd name="connsiteX21" fmla="*/ 297442 w 871150"/>
                <a:gd name="connsiteY21" fmla="*/ 819978 h 820497"/>
                <a:gd name="connsiteX22" fmla="*/ 180299 w 871150"/>
                <a:gd name="connsiteY22" fmla="*/ 747492 h 820497"/>
                <a:gd name="connsiteX23" fmla="*/ 195002 w 871150"/>
                <a:gd name="connsiteY23" fmla="*/ 697834 h 820497"/>
                <a:gd name="connsiteX24" fmla="*/ 80560 w 871150"/>
                <a:gd name="connsiteY24" fmla="*/ 500361 h 820497"/>
                <a:gd name="connsiteX25" fmla="*/ 37989 w 871150"/>
                <a:gd name="connsiteY25" fmla="*/ 490142 h 820497"/>
                <a:gd name="connsiteX26" fmla="*/ 32100 w 871150"/>
                <a:gd name="connsiteY26" fmla="*/ 417510 h 820497"/>
                <a:gd name="connsiteX27" fmla="*/ 37483 w 871150"/>
                <a:gd name="connsiteY27" fmla="*/ 347997 h 820497"/>
                <a:gd name="connsiteX28" fmla="*/ 83590 w 871150"/>
                <a:gd name="connsiteY28" fmla="*/ 336632 h 820497"/>
                <a:gd name="connsiteX29" fmla="*/ 197337 w 871150"/>
                <a:gd name="connsiteY29" fmla="*/ 140282 h 820497"/>
                <a:gd name="connsiteX30" fmla="*/ 181703 w 871150"/>
                <a:gd name="connsiteY30" fmla="*/ 86305 h 820497"/>
                <a:gd name="connsiteX31" fmla="*/ 298735 w 871150"/>
                <a:gd name="connsiteY31" fmla="*/ 14515 h 820497"/>
                <a:gd name="connsiteX32" fmla="*/ 0 w 871150"/>
                <a:gd name="connsiteY32" fmla="*/ 0 h 820497"/>
                <a:gd name="connsiteX33" fmla="*/ 56984 w 871150"/>
                <a:gd name="connsiteY33" fmla="*/ 24211 h 820497"/>
                <a:gd name="connsiteX34" fmla="*/ 1176 w 871150"/>
                <a:gd name="connsiteY34" fmla="*/ 1172 h 820497"/>
                <a:gd name="connsiteX35" fmla="*/ 0 w 871150"/>
                <a:gd name="connsiteY35" fmla="*/ 0 h 820497"/>
                <a:gd name="connsiteX0" fmla="*/ 451623 w 871150"/>
                <a:gd name="connsiteY0" fmla="*/ 299519 h 820497"/>
                <a:gd name="connsiteX1" fmla="*/ 337212 w 871150"/>
                <a:gd name="connsiteY1" fmla="*/ 417510 h 820497"/>
                <a:gd name="connsiteX2" fmla="*/ 451623 w 871150"/>
                <a:gd name="connsiteY2" fmla="*/ 535496 h 820497"/>
                <a:gd name="connsiteX3" fmla="*/ 566042 w 871150"/>
                <a:gd name="connsiteY3" fmla="*/ 417510 h 820497"/>
                <a:gd name="connsiteX4" fmla="*/ 451623 w 871150"/>
                <a:gd name="connsiteY4" fmla="*/ 299519 h 820497"/>
                <a:gd name="connsiteX5" fmla="*/ 298735 w 871150"/>
                <a:gd name="connsiteY5" fmla="*/ 14515 h 820497"/>
                <a:gd name="connsiteX6" fmla="*/ 338103 w 871150"/>
                <a:gd name="connsiteY6" fmla="*/ 55792 h 820497"/>
                <a:gd name="connsiteX7" fmla="*/ 566918 w 871150"/>
                <a:gd name="connsiteY7" fmla="*/ 55835 h 820497"/>
                <a:gd name="connsiteX8" fmla="*/ 605835 w 871150"/>
                <a:gd name="connsiteY8" fmla="*/ 15050 h 820497"/>
                <a:gd name="connsiteX9" fmla="*/ 722978 w 871150"/>
                <a:gd name="connsiteY9" fmla="*/ 87551 h 820497"/>
                <a:gd name="connsiteX10" fmla="*/ 708290 w 871150"/>
                <a:gd name="connsiteY10" fmla="*/ 137175 h 820497"/>
                <a:gd name="connsiteX11" fmla="*/ 822724 w 871150"/>
                <a:gd name="connsiteY11" fmla="*/ 334651 h 820497"/>
                <a:gd name="connsiteX12" fmla="*/ 865265 w 871150"/>
                <a:gd name="connsiteY12" fmla="*/ 344859 h 820497"/>
                <a:gd name="connsiteX13" fmla="*/ 871150 w 871150"/>
                <a:gd name="connsiteY13" fmla="*/ 417510 h 820497"/>
                <a:gd name="connsiteX14" fmla="*/ 865770 w 871150"/>
                <a:gd name="connsiteY14" fmla="*/ 487019 h 820497"/>
                <a:gd name="connsiteX15" fmla="*/ 819691 w 871150"/>
                <a:gd name="connsiteY15" fmla="*/ 498376 h 820497"/>
                <a:gd name="connsiteX16" fmla="*/ 705944 w 871150"/>
                <a:gd name="connsiteY16" fmla="*/ 694737 h 820497"/>
                <a:gd name="connsiteX17" fmla="*/ 721581 w 871150"/>
                <a:gd name="connsiteY17" fmla="*/ 748688 h 820497"/>
                <a:gd name="connsiteX18" fmla="*/ 604550 w 871150"/>
                <a:gd name="connsiteY18" fmla="*/ 820497 h 820497"/>
                <a:gd name="connsiteX19" fmla="*/ 565189 w 871150"/>
                <a:gd name="connsiteY19" fmla="*/ 779216 h 820497"/>
                <a:gd name="connsiteX20" fmla="*/ 336374 w 871150"/>
                <a:gd name="connsiteY20" fmla="*/ 779177 h 820497"/>
                <a:gd name="connsiteX21" fmla="*/ 297442 w 871150"/>
                <a:gd name="connsiteY21" fmla="*/ 819978 h 820497"/>
                <a:gd name="connsiteX22" fmla="*/ 180299 w 871150"/>
                <a:gd name="connsiteY22" fmla="*/ 747492 h 820497"/>
                <a:gd name="connsiteX23" fmla="*/ 195002 w 871150"/>
                <a:gd name="connsiteY23" fmla="*/ 697834 h 820497"/>
                <a:gd name="connsiteX24" fmla="*/ 80560 w 871150"/>
                <a:gd name="connsiteY24" fmla="*/ 500361 h 820497"/>
                <a:gd name="connsiteX25" fmla="*/ 37989 w 871150"/>
                <a:gd name="connsiteY25" fmla="*/ 490142 h 820497"/>
                <a:gd name="connsiteX26" fmla="*/ 32100 w 871150"/>
                <a:gd name="connsiteY26" fmla="*/ 417510 h 820497"/>
                <a:gd name="connsiteX27" fmla="*/ 37483 w 871150"/>
                <a:gd name="connsiteY27" fmla="*/ 347997 h 820497"/>
                <a:gd name="connsiteX28" fmla="*/ 83590 w 871150"/>
                <a:gd name="connsiteY28" fmla="*/ 336632 h 820497"/>
                <a:gd name="connsiteX29" fmla="*/ 197337 w 871150"/>
                <a:gd name="connsiteY29" fmla="*/ 140282 h 820497"/>
                <a:gd name="connsiteX30" fmla="*/ 181703 w 871150"/>
                <a:gd name="connsiteY30" fmla="*/ 86305 h 820497"/>
                <a:gd name="connsiteX31" fmla="*/ 298735 w 871150"/>
                <a:gd name="connsiteY31" fmla="*/ 14515 h 820497"/>
                <a:gd name="connsiteX32" fmla="*/ 0 w 871150"/>
                <a:gd name="connsiteY32" fmla="*/ 0 h 820497"/>
                <a:gd name="connsiteX33" fmla="*/ 1176 w 871150"/>
                <a:gd name="connsiteY33" fmla="*/ 1172 h 820497"/>
                <a:gd name="connsiteX34" fmla="*/ 0 w 871150"/>
                <a:gd name="connsiteY34" fmla="*/ 0 h 820497"/>
                <a:gd name="connsiteX0" fmla="*/ 419523 w 839050"/>
                <a:gd name="connsiteY0" fmla="*/ 285004 h 805982"/>
                <a:gd name="connsiteX1" fmla="*/ 305112 w 839050"/>
                <a:gd name="connsiteY1" fmla="*/ 402995 h 805982"/>
                <a:gd name="connsiteX2" fmla="*/ 419523 w 839050"/>
                <a:gd name="connsiteY2" fmla="*/ 520981 h 805982"/>
                <a:gd name="connsiteX3" fmla="*/ 533942 w 839050"/>
                <a:gd name="connsiteY3" fmla="*/ 402995 h 805982"/>
                <a:gd name="connsiteX4" fmla="*/ 419523 w 839050"/>
                <a:gd name="connsiteY4" fmla="*/ 285004 h 805982"/>
                <a:gd name="connsiteX5" fmla="*/ 266635 w 839050"/>
                <a:gd name="connsiteY5" fmla="*/ 0 h 805982"/>
                <a:gd name="connsiteX6" fmla="*/ 306003 w 839050"/>
                <a:gd name="connsiteY6" fmla="*/ 41277 h 805982"/>
                <a:gd name="connsiteX7" fmla="*/ 534818 w 839050"/>
                <a:gd name="connsiteY7" fmla="*/ 41320 h 805982"/>
                <a:gd name="connsiteX8" fmla="*/ 573735 w 839050"/>
                <a:gd name="connsiteY8" fmla="*/ 535 h 805982"/>
                <a:gd name="connsiteX9" fmla="*/ 690878 w 839050"/>
                <a:gd name="connsiteY9" fmla="*/ 73036 h 805982"/>
                <a:gd name="connsiteX10" fmla="*/ 676190 w 839050"/>
                <a:gd name="connsiteY10" fmla="*/ 122660 h 805982"/>
                <a:gd name="connsiteX11" fmla="*/ 790624 w 839050"/>
                <a:gd name="connsiteY11" fmla="*/ 320136 h 805982"/>
                <a:gd name="connsiteX12" fmla="*/ 833165 w 839050"/>
                <a:gd name="connsiteY12" fmla="*/ 330344 h 805982"/>
                <a:gd name="connsiteX13" fmla="*/ 839050 w 839050"/>
                <a:gd name="connsiteY13" fmla="*/ 402995 h 805982"/>
                <a:gd name="connsiteX14" fmla="*/ 833670 w 839050"/>
                <a:gd name="connsiteY14" fmla="*/ 472504 h 805982"/>
                <a:gd name="connsiteX15" fmla="*/ 787591 w 839050"/>
                <a:gd name="connsiteY15" fmla="*/ 483861 h 805982"/>
                <a:gd name="connsiteX16" fmla="*/ 673844 w 839050"/>
                <a:gd name="connsiteY16" fmla="*/ 680222 h 805982"/>
                <a:gd name="connsiteX17" fmla="*/ 689481 w 839050"/>
                <a:gd name="connsiteY17" fmla="*/ 734173 h 805982"/>
                <a:gd name="connsiteX18" fmla="*/ 572450 w 839050"/>
                <a:gd name="connsiteY18" fmla="*/ 805982 h 805982"/>
                <a:gd name="connsiteX19" fmla="*/ 533089 w 839050"/>
                <a:gd name="connsiteY19" fmla="*/ 764701 h 805982"/>
                <a:gd name="connsiteX20" fmla="*/ 304274 w 839050"/>
                <a:gd name="connsiteY20" fmla="*/ 764662 h 805982"/>
                <a:gd name="connsiteX21" fmla="*/ 265342 w 839050"/>
                <a:gd name="connsiteY21" fmla="*/ 805463 h 805982"/>
                <a:gd name="connsiteX22" fmla="*/ 148199 w 839050"/>
                <a:gd name="connsiteY22" fmla="*/ 732977 h 805982"/>
                <a:gd name="connsiteX23" fmla="*/ 162902 w 839050"/>
                <a:gd name="connsiteY23" fmla="*/ 683319 h 805982"/>
                <a:gd name="connsiteX24" fmla="*/ 48460 w 839050"/>
                <a:gd name="connsiteY24" fmla="*/ 485846 h 805982"/>
                <a:gd name="connsiteX25" fmla="*/ 5889 w 839050"/>
                <a:gd name="connsiteY25" fmla="*/ 475627 h 805982"/>
                <a:gd name="connsiteX26" fmla="*/ 0 w 839050"/>
                <a:gd name="connsiteY26" fmla="*/ 402995 h 805982"/>
                <a:gd name="connsiteX27" fmla="*/ 5383 w 839050"/>
                <a:gd name="connsiteY27" fmla="*/ 333482 h 805982"/>
                <a:gd name="connsiteX28" fmla="*/ 51490 w 839050"/>
                <a:gd name="connsiteY28" fmla="*/ 322117 h 805982"/>
                <a:gd name="connsiteX29" fmla="*/ 165237 w 839050"/>
                <a:gd name="connsiteY29" fmla="*/ 125767 h 805982"/>
                <a:gd name="connsiteX30" fmla="*/ 149603 w 839050"/>
                <a:gd name="connsiteY30" fmla="*/ 71790 h 805982"/>
                <a:gd name="connsiteX31" fmla="*/ 266635 w 839050"/>
                <a:gd name="connsiteY31" fmla="*/ 0 h 805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39050" h="805982">
                  <a:moveTo>
                    <a:pt x="419523" y="285004"/>
                  </a:moveTo>
                  <a:cubicBezTo>
                    <a:pt x="356336" y="285004"/>
                    <a:pt x="305112" y="337832"/>
                    <a:pt x="305112" y="402995"/>
                  </a:cubicBezTo>
                  <a:cubicBezTo>
                    <a:pt x="305112" y="468154"/>
                    <a:pt x="356336" y="520981"/>
                    <a:pt x="419523" y="520981"/>
                  </a:cubicBezTo>
                  <a:cubicBezTo>
                    <a:pt x="482718" y="520981"/>
                    <a:pt x="533942" y="468154"/>
                    <a:pt x="533942" y="402995"/>
                  </a:cubicBezTo>
                  <a:cubicBezTo>
                    <a:pt x="533942" y="337832"/>
                    <a:pt x="482718" y="285004"/>
                    <a:pt x="419523" y="285004"/>
                  </a:cubicBezTo>
                  <a:close/>
                  <a:moveTo>
                    <a:pt x="266635" y="0"/>
                  </a:moveTo>
                  <a:lnTo>
                    <a:pt x="306003" y="41277"/>
                  </a:lnTo>
                  <a:cubicBezTo>
                    <a:pt x="368222" y="106529"/>
                    <a:pt x="472584" y="106552"/>
                    <a:pt x="534818" y="41320"/>
                  </a:cubicBezTo>
                  <a:lnTo>
                    <a:pt x="573735" y="535"/>
                  </a:lnTo>
                  <a:cubicBezTo>
                    <a:pt x="616719" y="18058"/>
                    <a:pt x="656222" y="42697"/>
                    <a:pt x="690878" y="73036"/>
                  </a:cubicBezTo>
                  <a:lnTo>
                    <a:pt x="676190" y="122660"/>
                  </a:lnTo>
                  <a:cubicBezTo>
                    <a:pt x="650626" y="208996"/>
                    <a:pt x="702819" y="299062"/>
                    <a:pt x="790624" y="320136"/>
                  </a:cubicBezTo>
                  <a:lnTo>
                    <a:pt x="833165" y="330344"/>
                  </a:lnTo>
                  <a:cubicBezTo>
                    <a:pt x="837040" y="353967"/>
                    <a:pt x="839050" y="378241"/>
                    <a:pt x="839050" y="402995"/>
                  </a:cubicBezTo>
                  <a:cubicBezTo>
                    <a:pt x="839050" y="426653"/>
                    <a:pt x="837213" y="449876"/>
                    <a:pt x="833670" y="472504"/>
                  </a:cubicBezTo>
                  <a:lnTo>
                    <a:pt x="787591" y="483861"/>
                  </a:lnTo>
                  <a:cubicBezTo>
                    <a:pt x="700658" y="505304"/>
                    <a:pt x="649005" y="594459"/>
                    <a:pt x="673844" y="680222"/>
                  </a:cubicBezTo>
                  <a:lnTo>
                    <a:pt x="689481" y="734173"/>
                  </a:lnTo>
                  <a:cubicBezTo>
                    <a:pt x="654806" y="764251"/>
                    <a:pt x="615345" y="788651"/>
                    <a:pt x="572450" y="805982"/>
                  </a:cubicBezTo>
                  <a:lnTo>
                    <a:pt x="533089" y="764701"/>
                  </a:lnTo>
                  <a:cubicBezTo>
                    <a:pt x="470870" y="699453"/>
                    <a:pt x="366509" y="699438"/>
                    <a:pt x="304274" y="764662"/>
                  </a:cubicBezTo>
                  <a:lnTo>
                    <a:pt x="265342" y="805463"/>
                  </a:lnTo>
                  <a:cubicBezTo>
                    <a:pt x="222358" y="787943"/>
                    <a:pt x="182862" y="763308"/>
                    <a:pt x="148199" y="732977"/>
                  </a:cubicBezTo>
                  <a:lnTo>
                    <a:pt x="162902" y="683319"/>
                  </a:lnTo>
                  <a:cubicBezTo>
                    <a:pt x="188466" y="596990"/>
                    <a:pt x="136266" y="506920"/>
                    <a:pt x="48460" y="485846"/>
                  </a:cubicBezTo>
                  <a:lnTo>
                    <a:pt x="5889" y="475627"/>
                  </a:lnTo>
                  <a:cubicBezTo>
                    <a:pt x="2014" y="452015"/>
                    <a:pt x="0" y="427749"/>
                    <a:pt x="0" y="402995"/>
                  </a:cubicBezTo>
                  <a:cubicBezTo>
                    <a:pt x="0" y="379333"/>
                    <a:pt x="1841" y="356113"/>
                    <a:pt x="5383" y="333482"/>
                  </a:cubicBezTo>
                  <a:lnTo>
                    <a:pt x="51490" y="322117"/>
                  </a:lnTo>
                  <a:cubicBezTo>
                    <a:pt x="138435" y="300674"/>
                    <a:pt x="190083" y="211523"/>
                    <a:pt x="165237" y="125767"/>
                  </a:cubicBezTo>
                  <a:lnTo>
                    <a:pt x="149603" y="71790"/>
                  </a:lnTo>
                  <a:cubicBezTo>
                    <a:pt x="184275" y="41712"/>
                    <a:pt x="223740" y="17319"/>
                    <a:pt x="266635" y="0"/>
                  </a:cubicBezTo>
                  <a:close/>
                </a:path>
              </a:pathLst>
            </a:custGeom>
            <a:solidFill>
              <a:schemeClr val="bg1"/>
            </a:solidFill>
            <a:effectLst/>
          </p:spPr>
          <p:txBody>
            <a:bodyPr wrap="square" lIns="0" tIns="18288" rIns="0" bIns="45720" anchor="ctr" anchorCtr="0"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>
                <a:ln w="3175">
                  <a:noFill/>
                </a:ln>
                <a:gradFill>
                  <a:gsLst>
                    <a:gs pos="3933">
                      <a:srgbClr val="FFFFFF"/>
                    </a:gs>
                    <a:gs pos="17416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Variable Text Semibold" pitchFamily="2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14718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4607 L 0 -4.44444E-6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4607 L 0 -4.44444E-6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4607 L 0 -4.44444E-6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4607 L 0 -4.44444E-6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FBCEB-9B56-6241-B0B1-DAF1BDAA6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1D20A27-A66B-C257-C62C-E00242CF2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72440" y="4937759"/>
            <a:ext cx="11247120" cy="1463040"/>
            <a:chOff x="472440" y="7210051"/>
            <a:chExt cx="11247120" cy="1463040"/>
          </a:xfrm>
        </p:grpSpPr>
        <p:sp>
          <p:nvSpPr>
            <p:cNvPr id="9" name="Rounded Rectangle 21">
              <a:extLst>
                <a:ext uri="{FF2B5EF4-FFF2-40B4-BE49-F238E27FC236}">
                  <a16:creationId xmlns:a16="http://schemas.microsoft.com/office/drawing/2014/main" id="{2D195750-53D2-78E3-D214-389E1865F3D7}"/>
                </a:ext>
              </a:extLst>
            </p:cNvPr>
            <p:cNvSpPr/>
            <p:nvPr/>
          </p:nvSpPr>
          <p:spPr>
            <a:xfrm>
              <a:off x="472440" y="7210051"/>
              <a:ext cx="11247120" cy="1463040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182880" tIns="411480" rIns="0" bIns="0" anchor="t" anchorCtr="0">
              <a:noAutofit/>
            </a:bodyPr>
            <a:lstStyle/>
            <a:p>
              <a:pPr lvl="0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Tune in at 			    for What’s New in .NET Aspire</a:t>
              </a:r>
            </a:p>
          </p:txBody>
        </p:sp>
        <p:sp>
          <p:nvSpPr>
            <p:cNvPr id="10" name="Text Placeholder 6">
              <a:extLst>
                <a:ext uri="{FF2B5EF4-FFF2-40B4-BE49-F238E27FC236}">
                  <a16:creationId xmlns:a16="http://schemas.microsoft.com/office/drawing/2014/main" id="{40CA4D9E-D85B-43E2-65CA-D0F25B6B37D1}"/>
                </a:ext>
              </a:extLst>
            </p:cNvPr>
            <p:cNvSpPr txBox="1">
              <a:spLocks/>
            </p:cNvSpPr>
            <p:nvPr/>
          </p:nvSpPr>
          <p:spPr>
            <a:xfrm>
              <a:off x="2267886" y="7561359"/>
              <a:ext cx="2286000" cy="492443"/>
            </a:xfrm>
            <a:prstGeom prst="rect">
              <a:avLst/>
            </a:prstGeom>
          </p:spPr>
          <p:txBody>
            <a:bodyPr lIns="0" rIns="0" anchor="ctr"/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2"/>
                </a:buClr>
                <a:buSzPct val="90000"/>
                <a:buFontTx/>
                <a:buNone/>
                <a:tabLst/>
                <a:defRPr sz="1800" b="1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 typeface="Arial" panose="020B0604020202020204" pitchFamily="34" charset="0"/>
                <a:buChar char="•"/>
                <a:tabLst/>
                <a:defRPr sz="12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 typeface="Arial" panose="020B0604020202020204" pitchFamily="34" charset="0"/>
                <a:buChar char="•"/>
                <a:tabLst/>
                <a:defRPr sz="12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 typeface="Arial" panose="020B0604020202020204" pitchFamily="34" charset="0"/>
                <a:buChar char="•"/>
                <a:tabLst/>
                <a:defRPr sz="12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 typeface="Arial" panose="020B0604020202020204" pitchFamily="34" charset="0"/>
                <a:buChar char="•"/>
                <a:tabLst/>
                <a:defRPr sz="12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200" spc="-50">
                  <a:ln w="3175">
                    <a:noFill/>
                  </a:ln>
                  <a:gradFill>
                    <a:gsLst>
                      <a:gs pos="85000">
                        <a:srgbClr val="6C1CB2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</a:rPr>
                <a:t>9:00am </a:t>
              </a:r>
              <a:r>
                <a:rPr lang="en-US" sz="3200" b="0" spc="-50">
                  <a:ln w="3175">
                    <a:noFill/>
                  </a:ln>
                  <a:gradFill>
                    <a:gsLst>
                      <a:gs pos="85000">
                        <a:srgbClr val="6C1CB2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</a:rPr>
                <a:t>PST</a:t>
              </a:r>
            </a:p>
          </p:txBody>
        </p:sp>
        <p:pic>
          <p:nvPicPr>
            <p:cNvPr id="11" name="Picture 10" descr="A purple and black wave&#10;&#10;Description automatically generated">
              <a:extLst>
                <a:ext uri="{FF2B5EF4-FFF2-40B4-BE49-F238E27FC236}">
                  <a16:creationId xmlns:a16="http://schemas.microsoft.com/office/drawing/2014/main" id="{DADA6055-5AD4-BF97-9E50-2B9FD33DC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flipH="1">
              <a:off x="472440" y="8162804"/>
              <a:ext cx="11247119" cy="510287"/>
            </a:xfrm>
            <a:custGeom>
              <a:avLst/>
              <a:gdLst>
                <a:gd name="connsiteX0" fmla="*/ 11247119 w 11247119"/>
                <a:gd name="connsiteY0" fmla="*/ 0 h 510287"/>
                <a:gd name="connsiteX1" fmla="*/ 0 w 11247119"/>
                <a:gd name="connsiteY1" fmla="*/ 0 h 510287"/>
                <a:gd name="connsiteX2" fmla="*/ 0 w 11247119"/>
                <a:gd name="connsiteY2" fmla="*/ 426284 h 510287"/>
                <a:gd name="connsiteX3" fmla="*/ 6601 w 11247119"/>
                <a:gd name="connsiteY3" fmla="*/ 458979 h 510287"/>
                <a:gd name="connsiteX4" fmla="*/ 84007 w 11247119"/>
                <a:gd name="connsiteY4" fmla="*/ 510287 h 510287"/>
                <a:gd name="connsiteX5" fmla="*/ 11163111 w 11247119"/>
                <a:gd name="connsiteY5" fmla="*/ 510287 h 510287"/>
                <a:gd name="connsiteX6" fmla="*/ 11247119 w 11247119"/>
                <a:gd name="connsiteY6" fmla="*/ 426279 h 510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7119" h="510287">
                  <a:moveTo>
                    <a:pt x="11247119" y="0"/>
                  </a:moveTo>
                  <a:lnTo>
                    <a:pt x="0" y="0"/>
                  </a:lnTo>
                  <a:lnTo>
                    <a:pt x="0" y="426284"/>
                  </a:lnTo>
                  <a:lnTo>
                    <a:pt x="6601" y="458979"/>
                  </a:lnTo>
                  <a:cubicBezTo>
                    <a:pt x="19354" y="489130"/>
                    <a:pt x="49210" y="510287"/>
                    <a:pt x="84007" y="510287"/>
                  </a:cubicBezTo>
                  <a:lnTo>
                    <a:pt x="11163111" y="510287"/>
                  </a:lnTo>
                  <a:cubicBezTo>
                    <a:pt x="11209507" y="510287"/>
                    <a:pt x="11247119" y="472675"/>
                    <a:pt x="11247119" y="426279"/>
                  </a:cubicBezTo>
                  <a:close/>
                </a:path>
              </a:pathLst>
            </a:custGeom>
          </p:spPr>
        </p:pic>
      </p:grpSp>
      <p:sp>
        <p:nvSpPr>
          <p:cNvPr id="13" name="Oval 7">
            <a:extLst>
              <a:ext uri="{FF2B5EF4-FFF2-40B4-BE49-F238E27FC236}">
                <a16:creationId xmlns:a16="http://schemas.microsoft.com/office/drawing/2014/main" id="{C648F739-1051-330F-A8AC-67FA6E3B145A}"/>
              </a:ext>
            </a:extLst>
          </p:cNvPr>
          <p:cNvSpPr/>
          <p:nvPr/>
        </p:nvSpPr>
        <p:spPr>
          <a:xfrm>
            <a:off x="3336697" y="1805940"/>
            <a:ext cx="5518606" cy="1371600"/>
          </a:xfrm>
          <a:prstGeom prst="roundRect">
            <a:avLst>
              <a:gd name="adj" fmla="val 8122"/>
            </a:avLst>
          </a:prstGeom>
          <a:gradFill flip="none" rotWithShape="1">
            <a:gsLst>
              <a:gs pos="85000">
                <a:srgbClr val="6C1CB2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kern="0">
                <a:ln w="3175">
                  <a:noFill/>
                </a:ln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Aspire 9.0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1FBFA22-D7C3-76BE-88DA-007E6142A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72440" y="457200"/>
            <a:ext cx="2573834" cy="2011680"/>
            <a:chOff x="472440" y="457200"/>
            <a:chExt cx="2573834" cy="2011680"/>
          </a:xfrm>
        </p:grpSpPr>
        <p:sp>
          <p:nvSpPr>
            <p:cNvPr id="17" name="Rounded Rectangle 21">
              <a:extLst>
                <a:ext uri="{FF2B5EF4-FFF2-40B4-BE49-F238E27FC236}">
                  <a16:creationId xmlns:a16="http://schemas.microsoft.com/office/drawing/2014/main" id="{A696A958-9B6F-C88C-DCE3-34D40BD4D727}"/>
                </a:ext>
              </a:extLst>
            </p:cNvPr>
            <p:cNvSpPr/>
            <p:nvPr/>
          </p:nvSpPr>
          <p:spPr>
            <a:xfrm>
              <a:off x="472440" y="457200"/>
              <a:ext cx="2573834" cy="2011680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1280160" rIns="0" bIns="0" anchor="t" anchorCtr="0">
              <a:noAutofit/>
            </a:bodyPr>
            <a:lstStyle/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Azure Functions </a:t>
              </a:r>
              <a:br>
                <a:rPr lang="en-US" sz="16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</a:br>
              <a:r>
                <a:rPr lang="en-US" sz="16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preview support</a:t>
              </a:r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BD634FB8-4A84-694F-9A78-2559217FC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50828" y="640602"/>
              <a:ext cx="1017058" cy="1017058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E3A133-C0CD-5991-DD11-51DA6FA8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83055" y="2697480"/>
            <a:ext cx="1451008" cy="2011680"/>
            <a:chOff x="383055" y="2697480"/>
            <a:chExt cx="1451008" cy="2011680"/>
          </a:xfrm>
        </p:grpSpPr>
        <p:sp>
          <p:nvSpPr>
            <p:cNvPr id="20" name="Rounded Rectangle 21">
              <a:extLst>
                <a:ext uri="{FF2B5EF4-FFF2-40B4-BE49-F238E27FC236}">
                  <a16:creationId xmlns:a16="http://schemas.microsoft.com/office/drawing/2014/main" id="{BE7A62F5-E9BB-AF22-AB60-DB9B27B0956A}"/>
                </a:ext>
              </a:extLst>
            </p:cNvPr>
            <p:cNvSpPr/>
            <p:nvPr/>
          </p:nvSpPr>
          <p:spPr>
            <a:xfrm>
              <a:off x="472440" y="2697480"/>
              <a:ext cx="1188720" cy="2011680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1280160" rIns="0" bIns="0" anchor="t" anchorCtr="0">
              <a:noAutofit/>
            </a:bodyPr>
            <a:lstStyle/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Improved Azure Container Apps integration </a:t>
              </a:r>
            </a:p>
          </p:txBody>
        </p:sp>
        <p:pic>
          <p:nvPicPr>
            <p:cNvPr id="21" name="Picture 20" descr="A logo of a company&#10;&#10;Description automatically generated">
              <a:extLst>
                <a:ext uri="{FF2B5EF4-FFF2-40B4-BE49-F238E27FC236}">
                  <a16:creationId xmlns:a16="http://schemas.microsoft.com/office/drawing/2014/main" id="{0C29BCF2-BDAD-41BD-431F-02FA21376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3055" y="2914981"/>
              <a:ext cx="1451008" cy="761779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AB3AE63-2FA1-2C52-FBE8-CD6C9CDDD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30840" y="2590414"/>
            <a:ext cx="1188720" cy="2118746"/>
            <a:chOff x="10530840" y="2590414"/>
            <a:chExt cx="1188720" cy="2118746"/>
          </a:xfrm>
        </p:grpSpPr>
        <p:sp>
          <p:nvSpPr>
            <p:cNvPr id="23" name="Rounded Rectangle 21">
              <a:extLst>
                <a:ext uri="{FF2B5EF4-FFF2-40B4-BE49-F238E27FC236}">
                  <a16:creationId xmlns:a16="http://schemas.microsoft.com/office/drawing/2014/main" id="{D8439AE3-2079-4214-85BB-B52420BB1381}"/>
                </a:ext>
              </a:extLst>
            </p:cNvPr>
            <p:cNvSpPr/>
            <p:nvPr/>
          </p:nvSpPr>
          <p:spPr>
            <a:xfrm>
              <a:off x="10530840" y="2590414"/>
              <a:ext cx="1188720" cy="2118746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1371600" rIns="0" bIns="0" anchor="t" anchorCtr="0">
              <a:noAutofit/>
            </a:bodyPr>
            <a:lstStyle/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.NET Aspire Community </a:t>
              </a:r>
              <a:br>
                <a:rPr lang="en-US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</a:br>
              <a:r>
                <a:rPr lang="en-US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Toolkit</a:t>
              </a:r>
            </a:p>
          </p:txBody>
        </p:sp>
        <p:pic>
          <p:nvPicPr>
            <p:cNvPr id="24" name="Picture Placeholder 31">
              <a:extLst>
                <a:ext uri="{FF2B5EF4-FFF2-40B4-BE49-F238E27FC236}">
                  <a16:creationId xmlns:a16="http://schemas.microsoft.com/office/drawing/2014/main" id="{8228AD8F-587B-2781-41E9-03532EA86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725942" y="2777490"/>
              <a:ext cx="798513" cy="80010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8F048B3-8FF0-1ACD-F02C-D17ABB176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145726" y="2590414"/>
            <a:ext cx="1188720" cy="2118746"/>
            <a:chOff x="9145726" y="2590414"/>
            <a:chExt cx="1188720" cy="2118746"/>
          </a:xfrm>
        </p:grpSpPr>
        <p:sp>
          <p:nvSpPr>
            <p:cNvPr id="26" name="Rounded Rectangle 21">
              <a:extLst>
                <a:ext uri="{FF2B5EF4-FFF2-40B4-BE49-F238E27FC236}">
                  <a16:creationId xmlns:a16="http://schemas.microsoft.com/office/drawing/2014/main" id="{F983B04B-6403-05D7-C508-2AD9C7D1747F}"/>
                </a:ext>
              </a:extLst>
            </p:cNvPr>
            <p:cNvSpPr/>
            <p:nvPr/>
          </p:nvSpPr>
          <p:spPr>
            <a:xfrm>
              <a:off x="9145726" y="2590414"/>
              <a:ext cx="1188720" cy="2118746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1371600" rIns="0" bIns="0" anchor="t" anchorCtr="0">
              <a:noAutofit/>
            </a:bodyPr>
            <a:lstStyle/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Visual Studio </a:t>
              </a:r>
              <a:br>
                <a:rPr lang="en-US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</a:br>
              <a:r>
                <a:rPr lang="en-US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&amp; C# Dev Kit enhancements</a:t>
              </a: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453F3212-972F-08E3-7FAB-38CD2E31E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358953" y="2918889"/>
              <a:ext cx="715363" cy="715363"/>
            </a:xfrm>
            <a:prstGeom prst="rect">
              <a:avLst/>
            </a:prstGeom>
            <a:effectLst/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447F01-CEDE-15C4-B210-44B27C6D7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36697" y="3429000"/>
            <a:ext cx="1645920" cy="1280160"/>
            <a:chOff x="3336697" y="3429000"/>
            <a:chExt cx="1645920" cy="1280160"/>
          </a:xfrm>
        </p:grpSpPr>
        <p:sp>
          <p:nvSpPr>
            <p:cNvPr id="29" name="Rounded Rectangle 21">
              <a:extLst>
                <a:ext uri="{FF2B5EF4-FFF2-40B4-BE49-F238E27FC236}">
                  <a16:creationId xmlns:a16="http://schemas.microsoft.com/office/drawing/2014/main" id="{D6C4FDB0-78FE-C8D0-998A-BCDAA54E4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336697" y="3429000"/>
              <a:ext cx="1645920" cy="1280160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731520" rIns="0" bIns="0" anchor="t" anchorCtr="0">
              <a:noAutofit/>
            </a:bodyPr>
            <a:lstStyle/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Support for</a:t>
              </a:r>
            </a:p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.NET 8 &amp; .NET 9</a:t>
              </a:r>
            </a:p>
          </p:txBody>
        </p:sp>
        <p:pic>
          <p:nvPicPr>
            <p:cNvPr id="30" name="Picture 29" descr="A purple number on a black background&#10;&#10;Description automatically generated">
              <a:extLst>
                <a:ext uri="{FF2B5EF4-FFF2-40B4-BE49-F238E27FC236}">
                  <a16:creationId xmlns:a16="http://schemas.microsoft.com/office/drawing/2014/main" id="{6108E909-EBE1-9F4D-4E01-C32278013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64805" y="3521234"/>
              <a:ext cx="589704" cy="653299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D3C38F-E79A-1B7C-FF5C-E22FD449F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273040" y="3429000"/>
            <a:ext cx="1645920" cy="1280160"/>
            <a:chOff x="5273040" y="3429000"/>
            <a:chExt cx="1645920" cy="1280160"/>
          </a:xfrm>
        </p:grpSpPr>
        <p:sp>
          <p:nvSpPr>
            <p:cNvPr id="32" name="Rounded Rectangle 21">
              <a:extLst>
                <a:ext uri="{FF2B5EF4-FFF2-40B4-BE49-F238E27FC236}">
                  <a16:creationId xmlns:a16="http://schemas.microsoft.com/office/drawing/2014/main" id="{172249B8-F290-F7FC-AE88-466ED89A5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273040" y="3429000"/>
              <a:ext cx="1645920" cy="1280160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731520" rIns="0" bIns="0" anchor="t" anchorCtr="0">
              <a:noAutofit/>
            </a:bodyPr>
            <a:lstStyle/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OpenAI Integration</a:t>
              </a:r>
            </a:p>
          </p:txBody>
        </p:sp>
        <p:pic>
          <p:nvPicPr>
            <p:cNvPr id="33" name="Picture 32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358E0839-71FC-140C-AD46-67EA9B0A8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51660" y="3634252"/>
              <a:ext cx="1488681" cy="423397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74E35AF-2814-F5ED-2BBC-1A6B9117BB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209383" y="457200"/>
            <a:ext cx="1645920" cy="1097280"/>
            <a:chOff x="7209383" y="457200"/>
            <a:chExt cx="1645920" cy="1097280"/>
          </a:xfrm>
        </p:grpSpPr>
        <p:sp>
          <p:nvSpPr>
            <p:cNvPr id="35" name="Rounded Rectangle 21">
              <a:extLst>
                <a:ext uri="{FF2B5EF4-FFF2-40B4-BE49-F238E27FC236}">
                  <a16:creationId xmlns:a16="http://schemas.microsoft.com/office/drawing/2014/main" id="{93A4D0AB-5DFD-E94B-FBD9-0BC761E1B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209383" y="457200"/>
              <a:ext cx="1645920" cy="1097280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731520" rIns="0" bIns="0" anchor="t" anchorCtr="0">
              <a:noAutofit/>
            </a:bodyPr>
            <a:lstStyle/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Start/Stop Resources</a:t>
              </a:r>
            </a:p>
          </p:txBody>
        </p:sp>
        <p:sp>
          <p:nvSpPr>
            <p:cNvPr id="39" name="Graphic 100" descr="Dismiss Square&#10;Keyword: fluent-icon;&#10;Metaphor: x, close, cancel, remove;&#10;&#10;Used in scenarios where UI is closed, dismissed, or removed.">
              <a:extLst>
                <a:ext uri="{FF2B5EF4-FFF2-40B4-BE49-F238E27FC236}">
                  <a16:creationId xmlns:a16="http://schemas.microsoft.com/office/drawing/2014/main" id="{96C96A50-EF1A-1D8C-1A0E-3FD05BCE6E54}"/>
                </a:ext>
              </a:extLst>
            </p:cNvPr>
            <p:cNvSpPr/>
            <p:nvPr/>
          </p:nvSpPr>
          <p:spPr>
            <a:xfrm>
              <a:off x="7785798" y="606576"/>
              <a:ext cx="493091" cy="493091"/>
            </a:xfrm>
            <a:custGeom>
              <a:avLst/>
              <a:gdLst>
                <a:gd name="connsiteX0" fmla="*/ 142987 w 493091"/>
                <a:gd name="connsiteY0" fmla="*/ 142987 h 493091"/>
                <a:gd name="connsiteX1" fmla="*/ 172043 w 493091"/>
                <a:gd name="connsiteY1" fmla="*/ 142987 h 493091"/>
                <a:gd name="connsiteX2" fmla="*/ 246546 w 493091"/>
                <a:gd name="connsiteY2" fmla="*/ 217489 h 493091"/>
                <a:gd name="connsiteX3" fmla="*/ 321049 w 493091"/>
                <a:gd name="connsiteY3" fmla="*/ 142987 h 493091"/>
                <a:gd name="connsiteX4" fmla="*/ 350103 w 493091"/>
                <a:gd name="connsiteY4" fmla="*/ 142987 h 493091"/>
                <a:gd name="connsiteX5" fmla="*/ 350103 w 493091"/>
                <a:gd name="connsiteY5" fmla="*/ 172043 h 493091"/>
                <a:gd name="connsiteX6" fmla="*/ 275602 w 493091"/>
                <a:gd name="connsiteY6" fmla="*/ 246546 h 493091"/>
                <a:gd name="connsiteX7" fmla="*/ 350103 w 493091"/>
                <a:gd name="connsiteY7" fmla="*/ 321049 h 493091"/>
                <a:gd name="connsiteX8" fmla="*/ 350103 w 493091"/>
                <a:gd name="connsiteY8" fmla="*/ 350103 h 493091"/>
                <a:gd name="connsiteX9" fmla="*/ 321049 w 493091"/>
                <a:gd name="connsiteY9" fmla="*/ 350103 h 493091"/>
                <a:gd name="connsiteX10" fmla="*/ 246546 w 493091"/>
                <a:gd name="connsiteY10" fmla="*/ 275602 h 493091"/>
                <a:gd name="connsiteX11" fmla="*/ 172043 w 493091"/>
                <a:gd name="connsiteY11" fmla="*/ 350103 h 493091"/>
                <a:gd name="connsiteX12" fmla="*/ 142987 w 493091"/>
                <a:gd name="connsiteY12" fmla="*/ 350103 h 493091"/>
                <a:gd name="connsiteX13" fmla="*/ 142987 w 493091"/>
                <a:gd name="connsiteY13" fmla="*/ 321049 h 493091"/>
                <a:gd name="connsiteX14" fmla="*/ 217489 w 493091"/>
                <a:gd name="connsiteY14" fmla="*/ 246546 h 493091"/>
                <a:gd name="connsiteX15" fmla="*/ 142987 w 493091"/>
                <a:gd name="connsiteY15" fmla="*/ 172043 h 493091"/>
                <a:gd name="connsiteX16" fmla="*/ 142987 w 493091"/>
                <a:gd name="connsiteY16" fmla="*/ 142987 h 493091"/>
                <a:gd name="connsiteX17" fmla="*/ 89030 w 493091"/>
                <a:gd name="connsiteY17" fmla="*/ 0 h 493091"/>
                <a:gd name="connsiteX18" fmla="*/ 0 w 493091"/>
                <a:gd name="connsiteY18" fmla="*/ 89030 h 493091"/>
                <a:gd name="connsiteX19" fmla="*/ 0 w 493091"/>
                <a:gd name="connsiteY19" fmla="*/ 404061 h 493091"/>
                <a:gd name="connsiteX20" fmla="*/ 89030 w 493091"/>
                <a:gd name="connsiteY20" fmla="*/ 493091 h 493091"/>
                <a:gd name="connsiteX21" fmla="*/ 404061 w 493091"/>
                <a:gd name="connsiteY21" fmla="*/ 493091 h 493091"/>
                <a:gd name="connsiteX22" fmla="*/ 493091 w 493091"/>
                <a:gd name="connsiteY22" fmla="*/ 404061 h 493091"/>
                <a:gd name="connsiteX23" fmla="*/ 493091 w 493091"/>
                <a:gd name="connsiteY23" fmla="*/ 89030 h 493091"/>
                <a:gd name="connsiteX24" fmla="*/ 404061 w 493091"/>
                <a:gd name="connsiteY24" fmla="*/ 0 h 493091"/>
                <a:gd name="connsiteX25" fmla="*/ 89030 w 493091"/>
                <a:gd name="connsiteY25" fmla="*/ 0 h 493091"/>
                <a:gd name="connsiteX26" fmla="*/ 41091 w 493091"/>
                <a:gd name="connsiteY26" fmla="*/ 89030 h 493091"/>
                <a:gd name="connsiteX27" fmla="*/ 89030 w 493091"/>
                <a:gd name="connsiteY27" fmla="*/ 41091 h 493091"/>
                <a:gd name="connsiteX28" fmla="*/ 404061 w 493091"/>
                <a:gd name="connsiteY28" fmla="*/ 41091 h 493091"/>
                <a:gd name="connsiteX29" fmla="*/ 452000 w 493091"/>
                <a:gd name="connsiteY29" fmla="*/ 89030 h 493091"/>
                <a:gd name="connsiteX30" fmla="*/ 452000 w 493091"/>
                <a:gd name="connsiteY30" fmla="*/ 404061 h 493091"/>
                <a:gd name="connsiteX31" fmla="*/ 404061 w 493091"/>
                <a:gd name="connsiteY31" fmla="*/ 452000 h 493091"/>
                <a:gd name="connsiteX32" fmla="*/ 89030 w 493091"/>
                <a:gd name="connsiteY32" fmla="*/ 452000 h 493091"/>
                <a:gd name="connsiteX33" fmla="*/ 41091 w 493091"/>
                <a:gd name="connsiteY33" fmla="*/ 404061 h 493091"/>
                <a:gd name="connsiteX34" fmla="*/ 41091 w 493091"/>
                <a:gd name="connsiteY34" fmla="*/ 89030 h 4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93091" h="493091">
                  <a:moveTo>
                    <a:pt x="142987" y="142987"/>
                  </a:moveTo>
                  <a:cubicBezTo>
                    <a:pt x="151011" y="134964"/>
                    <a:pt x="164020" y="134964"/>
                    <a:pt x="172043" y="142987"/>
                  </a:cubicBezTo>
                  <a:lnTo>
                    <a:pt x="246546" y="217489"/>
                  </a:lnTo>
                  <a:lnTo>
                    <a:pt x="321049" y="142987"/>
                  </a:lnTo>
                  <a:cubicBezTo>
                    <a:pt x="329073" y="134964"/>
                    <a:pt x="342079" y="134964"/>
                    <a:pt x="350103" y="142987"/>
                  </a:cubicBezTo>
                  <a:cubicBezTo>
                    <a:pt x="358127" y="151011"/>
                    <a:pt x="358127" y="164020"/>
                    <a:pt x="350103" y="172043"/>
                  </a:cubicBezTo>
                  <a:lnTo>
                    <a:pt x="275602" y="246546"/>
                  </a:lnTo>
                  <a:lnTo>
                    <a:pt x="350103" y="321049"/>
                  </a:lnTo>
                  <a:cubicBezTo>
                    <a:pt x="358127" y="329073"/>
                    <a:pt x="358127" y="342079"/>
                    <a:pt x="350103" y="350103"/>
                  </a:cubicBezTo>
                  <a:cubicBezTo>
                    <a:pt x="342079" y="358127"/>
                    <a:pt x="329073" y="358127"/>
                    <a:pt x="321049" y="350103"/>
                  </a:cubicBezTo>
                  <a:lnTo>
                    <a:pt x="246546" y="275602"/>
                  </a:lnTo>
                  <a:lnTo>
                    <a:pt x="172043" y="350103"/>
                  </a:lnTo>
                  <a:cubicBezTo>
                    <a:pt x="164020" y="358127"/>
                    <a:pt x="151011" y="358127"/>
                    <a:pt x="142987" y="350103"/>
                  </a:cubicBezTo>
                  <a:cubicBezTo>
                    <a:pt x="134964" y="342079"/>
                    <a:pt x="134964" y="329073"/>
                    <a:pt x="142987" y="321049"/>
                  </a:cubicBezTo>
                  <a:lnTo>
                    <a:pt x="217489" y="246546"/>
                  </a:lnTo>
                  <a:lnTo>
                    <a:pt x="142987" y="172043"/>
                  </a:lnTo>
                  <a:cubicBezTo>
                    <a:pt x="134964" y="164020"/>
                    <a:pt x="134964" y="151011"/>
                    <a:pt x="142987" y="142987"/>
                  </a:cubicBezTo>
                  <a:close/>
                  <a:moveTo>
                    <a:pt x="89030" y="0"/>
                  </a:moveTo>
                  <a:cubicBezTo>
                    <a:pt x="39860" y="0"/>
                    <a:pt x="0" y="39860"/>
                    <a:pt x="0" y="89030"/>
                  </a:cubicBezTo>
                  <a:lnTo>
                    <a:pt x="0" y="404061"/>
                  </a:lnTo>
                  <a:cubicBezTo>
                    <a:pt x="0" y="453230"/>
                    <a:pt x="39860" y="493091"/>
                    <a:pt x="89030" y="493091"/>
                  </a:cubicBezTo>
                  <a:lnTo>
                    <a:pt x="404061" y="493091"/>
                  </a:lnTo>
                  <a:cubicBezTo>
                    <a:pt x="453230" y="493091"/>
                    <a:pt x="493091" y="453230"/>
                    <a:pt x="493091" y="404061"/>
                  </a:cubicBezTo>
                  <a:lnTo>
                    <a:pt x="493091" y="89030"/>
                  </a:lnTo>
                  <a:cubicBezTo>
                    <a:pt x="493091" y="39860"/>
                    <a:pt x="453230" y="0"/>
                    <a:pt x="404061" y="0"/>
                  </a:cubicBezTo>
                  <a:lnTo>
                    <a:pt x="89030" y="0"/>
                  </a:lnTo>
                  <a:close/>
                  <a:moveTo>
                    <a:pt x="41091" y="89030"/>
                  </a:moveTo>
                  <a:cubicBezTo>
                    <a:pt x="41091" y="62554"/>
                    <a:pt x="62554" y="41091"/>
                    <a:pt x="89030" y="41091"/>
                  </a:cubicBezTo>
                  <a:lnTo>
                    <a:pt x="404061" y="41091"/>
                  </a:lnTo>
                  <a:cubicBezTo>
                    <a:pt x="430537" y="41091"/>
                    <a:pt x="452000" y="62554"/>
                    <a:pt x="452000" y="89030"/>
                  </a:cubicBezTo>
                  <a:lnTo>
                    <a:pt x="452000" y="404061"/>
                  </a:lnTo>
                  <a:cubicBezTo>
                    <a:pt x="452000" y="430537"/>
                    <a:pt x="430537" y="452000"/>
                    <a:pt x="404061" y="452000"/>
                  </a:cubicBezTo>
                  <a:lnTo>
                    <a:pt x="89030" y="452000"/>
                  </a:lnTo>
                  <a:cubicBezTo>
                    <a:pt x="62554" y="452000"/>
                    <a:pt x="41091" y="430537"/>
                    <a:pt x="41091" y="404061"/>
                  </a:cubicBezTo>
                  <a:lnTo>
                    <a:pt x="41091" y="89030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3200" b="1" kern="0">
                <a:ln w="3175">
                  <a:noFill/>
                </a:ln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7C265E8-D064-D431-7581-D85171AB0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796484" y="2713637"/>
            <a:ext cx="1188720" cy="2011680"/>
            <a:chOff x="1796484" y="2713637"/>
            <a:chExt cx="1188720" cy="2011680"/>
          </a:xfrm>
        </p:grpSpPr>
        <p:sp>
          <p:nvSpPr>
            <p:cNvPr id="41" name="Rounded Rectangle 21">
              <a:extLst>
                <a:ext uri="{FF2B5EF4-FFF2-40B4-BE49-F238E27FC236}">
                  <a16:creationId xmlns:a16="http://schemas.microsoft.com/office/drawing/2014/main" id="{534B2691-BB2A-5B5B-1335-AF42FB4D5F6B}"/>
                </a:ext>
              </a:extLst>
            </p:cNvPr>
            <p:cNvSpPr/>
            <p:nvPr/>
          </p:nvSpPr>
          <p:spPr>
            <a:xfrm>
              <a:off x="1796484" y="2713637"/>
              <a:ext cx="1188720" cy="2011680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1280160" rIns="0" bIns="0" anchor="t" anchorCtr="0">
              <a:noAutofit/>
            </a:bodyPr>
            <a:lstStyle/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Persistent </a:t>
              </a:r>
            </a:p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Containers</a:t>
              </a:r>
            </a:p>
          </p:txBody>
        </p:sp>
        <p:sp>
          <p:nvSpPr>
            <p:cNvPr id="42" name="Graphic 62" descr="Box&#10;Keyword: fluent-icon;&#10;Metaphor: package, shipping, cargo, production;&#10;&#10;Used for shipping, production scenarios.">
              <a:extLst>
                <a:ext uri="{FF2B5EF4-FFF2-40B4-BE49-F238E27FC236}">
                  <a16:creationId xmlns:a16="http://schemas.microsoft.com/office/drawing/2014/main" id="{D250B0B0-3C13-48CC-1360-4221DADA8E9D}"/>
                </a:ext>
              </a:extLst>
            </p:cNvPr>
            <p:cNvSpPr/>
            <p:nvPr/>
          </p:nvSpPr>
          <p:spPr>
            <a:xfrm>
              <a:off x="2053327" y="3070853"/>
              <a:ext cx="675035" cy="659026"/>
            </a:xfrm>
            <a:custGeom>
              <a:avLst/>
              <a:gdLst>
                <a:gd name="connsiteX0" fmla="*/ 235344 w 547879"/>
                <a:gd name="connsiteY0" fmla="*/ 7526 h 534886"/>
                <a:gd name="connsiteX1" fmla="*/ 312535 w 547879"/>
                <a:gd name="connsiteY1" fmla="*/ 7526 h 534886"/>
                <a:gd name="connsiteX2" fmla="*/ 517951 w 547879"/>
                <a:gd name="connsiteY2" fmla="*/ 90803 h 534886"/>
                <a:gd name="connsiteX3" fmla="*/ 547879 w 547879"/>
                <a:gd name="connsiteY3" fmla="*/ 135230 h 534886"/>
                <a:gd name="connsiteX4" fmla="*/ 547879 w 547879"/>
                <a:gd name="connsiteY4" fmla="*/ 399656 h 534886"/>
                <a:gd name="connsiteX5" fmla="*/ 517951 w 547879"/>
                <a:gd name="connsiteY5" fmla="*/ 444083 h 534886"/>
                <a:gd name="connsiteX6" fmla="*/ 312535 w 547879"/>
                <a:gd name="connsiteY6" fmla="*/ 527361 h 534886"/>
                <a:gd name="connsiteX7" fmla="*/ 235344 w 547879"/>
                <a:gd name="connsiteY7" fmla="*/ 527361 h 534886"/>
                <a:gd name="connsiteX8" fmla="*/ 29928 w 547879"/>
                <a:gd name="connsiteY8" fmla="*/ 444083 h 534886"/>
                <a:gd name="connsiteX9" fmla="*/ 0 w 547879"/>
                <a:gd name="connsiteY9" fmla="*/ 399656 h 534886"/>
                <a:gd name="connsiteX10" fmla="*/ 0 w 547879"/>
                <a:gd name="connsiteY10" fmla="*/ 135230 h 534886"/>
                <a:gd name="connsiteX11" fmla="*/ 29928 w 547879"/>
                <a:gd name="connsiteY11" fmla="*/ 90803 h 534886"/>
                <a:gd name="connsiteX12" fmla="*/ 235344 w 547879"/>
                <a:gd name="connsiteY12" fmla="*/ 7526 h 534886"/>
                <a:gd name="connsiteX13" fmla="*/ 297096 w 547879"/>
                <a:gd name="connsiteY13" fmla="*/ 45606 h 534886"/>
                <a:gd name="connsiteX14" fmla="*/ 250783 w 547879"/>
                <a:gd name="connsiteY14" fmla="*/ 45606 h 534886"/>
                <a:gd name="connsiteX15" fmla="*/ 198359 w 547879"/>
                <a:gd name="connsiteY15" fmla="*/ 66859 h 534886"/>
                <a:gd name="connsiteX16" fmla="*/ 404548 w 547879"/>
                <a:gd name="connsiteY16" fmla="*/ 147044 h 534886"/>
                <a:gd name="connsiteX17" fmla="*/ 477668 w 547879"/>
                <a:gd name="connsiteY17" fmla="*/ 118811 h 534886"/>
                <a:gd name="connsiteX18" fmla="*/ 297096 w 547879"/>
                <a:gd name="connsiteY18" fmla="*/ 45606 h 534886"/>
                <a:gd name="connsiteX19" fmla="*/ 347659 w 547879"/>
                <a:gd name="connsiteY19" fmla="*/ 169009 h 534886"/>
                <a:gd name="connsiteX20" fmla="*/ 142852 w 547879"/>
                <a:gd name="connsiteY20" fmla="*/ 89362 h 534886"/>
                <a:gd name="connsiteX21" fmla="*/ 70958 w 547879"/>
                <a:gd name="connsiteY21" fmla="*/ 118508 h 534886"/>
                <a:gd name="connsiteX22" fmla="*/ 273975 w 547879"/>
                <a:gd name="connsiteY22" fmla="*/ 197460 h 534886"/>
                <a:gd name="connsiteX23" fmla="*/ 347659 w 547879"/>
                <a:gd name="connsiteY23" fmla="*/ 169009 h 534886"/>
                <a:gd name="connsiteX24" fmla="*/ 41091 w 547879"/>
                <a:gd name="connsiteY24" fmla="*/ 399656 h 534886"/>
                <a:gd name="connsiteX25" fmla="*/ 45366 w 547879"/>
                <a:gd name="connsiteY25" fmla="*/ 406003 h 534886"/>
                <a:gd name="connsiteX26" fmla="*/ 250783 w 547879"/>
                <a:gd name="connsiteY26" fmla="*/ 489281 h 534886"/>
                <a:gd name="connsiteX27" fmla="*/ 253402 w 547879"/>
                <a:gd name="connsiteY27" fmla="*/ 490272 h 534886"/>
                <a:gd name="connsiteX28" fmla="*/ 253402 w 547879"/>
                <a:gd name="connsiteY28" fmla="*/ 233547 h 534886"/>
                <a:gd name="connsiteX29" fmla="*/ 41091 w 547879"/>
                <a:gd name="connsiteY29" fmla="*/ 150982 h 534886"/>
                <a:gd name="connsiteX30" fmla="*/ 41091 w 547879"/>
                <a:gd name="connsiteY30" fmla="*/ 399656 h 534886"/>
                <a:gd name="connsiteX31" fmla="*/ 297096 w 547879"/>
                <a:gd name="connsiteY31" fmla="*/ 489281 h 534886"/>
                <a:gd name="connsiteX32" fmla="*/ 502512 w 547879"/>
                <a:gd name="connsiteY32" fmla="*/ 406003 h 534886"/>
                <a:gd name="connsiteX33" fmla="*/ 506788 w 547879"/>
                <a:gd name="connsiteY33" fmla="*/ 399656 h 534886"/>
                <a:gd name="connsiteX34" fmla="*/ 506788 w 547879"/>
                <a:gd name="connsiteY34" fmla="*/ 151616 h 534886"/>
                <a:gd name="connsiteX35" fmla="*/ 294493 w 547879"/>
                <a:gd name="connsiteY35" fmla="*/ 233585 h 534886"/>
                <a:gd name="connsiteX36" fmla="*/ 294493 w 547879"/>
                <a:gd name="connsiteY36" fmla="*/ 490267 h 534886"/>
                <a:gd name="connsiteX37" fmla="*/ 297096 w 547879"/>
                <a:gd name="connsiteY37" fmla="*/ 489281 h 53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7879" h="534886">
                  <a:moveTo>
                    <a:pt x="235344" y="7526"/>
                  </a:moveTo>
                  <a:cubicBezTo>
                    <a:pt x="260097" y="-2509"/>
                    <a:pt x="287782" y="-2509"/>
                    <a:pt x="312535" y="7526"/>
                  </a:cubicBezTo>
                  <a:lnTo>
                    <a:pt x="517951" y="90803"/>
                  </a:lnTo>
                  <a:cubicBezTo>
                    <a:pt x="536042" y="98137"/>
                    <a:pt x="547879" y="115709"/>
                    <a:pt x="547879" y="135230"/>
                  </a:cubicBezTo>
                  <a:lnTo>
                    <a:pt x="547879" y="399656"/>
                  </a:lnTo>
                  <a:cubicBezTo>
                    <a:pt x="547879" y="419177"/>
                    <a:pt x="536042" y="436750"/>
                    <a:pt x="517951" y="444083"/>
                  </a:cubicBezTo>
                  <a:lnTo>
                    <a:pt x="312535" y="527361"/>
                  </a:lnTo>
                  <a:cubicBezTo>
                    <a:pt x="287782" y="537395"/>
                    <a:pt x="260097" y="537395"/>
                    <a:pt x="235344" y="527361"/>
                  </a:cubicBezTo>
                  <a:lnTo>
                    <a:pt x="29928" y="444083"/>
                  </a:lnTo>
                  <a:cubicBezTo>
                    <a:pt x="11837" y="436750"/>
                    <a:pt x="0" y="419177"/>
                    <a:pt x="0" y="399656"/>
                  </a:cubicBezTo>
                  <a:lnTo>
                    <a:pt x="0" y="135230"/>
                  </a:lnTo>
                  <a:cubicBezTo>
                    <a:pt x="0" y="115709"/>
                    <a:pt x="11837" y="98137"/>
                    <a:pt x="29928" y="90803"/>
                  </a:cubicBezTo>
                  <a:lnTo>
                    <a:pt x="235344" y="7526"/>
                  </a:lnTo>
                  <a:close/>
                  <a:moveTo>
                    <a:pt x="297096" y="45606"/>
                  </a:moveTo>
                  <a:cubicBezTo>
                    <a:pt x="282245" y="39586"/>
                    <a:pt x="265634" y="39586"/>
                    <a:pt x="250783" y="45606"/>
                  </a:cubicBezTo>
                  <a:lnTo>
                    <a:pt x="198359" y="66859"/>
                  </a:lnTo>
                  <a:lnTo>
                    <a:pt x="404548" y="147044"/>
                  </a:lnTo>
                  <a:lnTo>
                    <a:pt x="477668" y="118811"/>
                  </a:lnTo>
                  <a:lnTo>
                    <a:pt x="297096" y="45606"/>
                  </a:lnTo>
                  <a:close/>
                  <a:moveTo>
                    <a:pt x="347659" y="169009"/>
                  </a:moveTo>
                  <a:lnTo>
                    <a:pt x="142852" y="89362"/>
                  </a:lnTo>
                  <a:lnTo>
                    <a:pt x="70958" y="118508"/>
                  </a:lnTo>
                  <a:lnTo>
                    <a:pt x="273975" y="197460"/>
                  </a:lnTo>
                  <a:lnTo>
                    <a:pt x="347659" y="169009"/>
                  </a:lnTo>
                  <a:close/>
                  <a:moveTo>
                    <a:pt x="41091" y="399656"/>
                  </a:moveTo>
                  <a:cubicBezTo>
                    <a:pt x="41091" y="402445"/>
                    <a:pt x="42782" y="404954"/>
                    <a:pt x="45366" y="406003"/>
                  </a:cubicBezTo>
                  <a:lnTo>
                    <a:pt x="250783" y="489281"/>
                  </a:lnTo>
                  <a:cubicBezTo>
                    <a:pt x="251649" y="489631"/>
                    <a:pt x="252526" y="489963"/>
                    <a:pt x="253402" y="490272"/>
                  </a:cubicBezTo>
                  <a:lnTo>
                    <a:pt x="253402" y="233547"/>
                  </a:lnTo>
                  <a:lnTo>
                    <a:pt x="41091" y="150982"/>
                  </a:lnTo>
                  <a:lnTo>
                    <a:pt x="41091" y="399656"/>
                  </a:lnTo>
                  <a:close/>
                  <a:moveTo>
                    <a:pt x="297096" y="489281"/>
                  </a:moveTo>
                  <a:lnTo>
                    <a:pt x="502512" y="406003"/>
                  </a:lnTo>
                  <a:cubicBezTo>
                    <a:pt x="505098" y="404954"/>
                    <a:pt x="506788" y="402445"/>
                    <a:pt x="506788" y="399656"/>
                  </a:cubicBezTo>
                  <a:lnTo>
                    <a:pt x="506788" y="151616"/>
                  </a:lnTo>
                  <a:lnTo>
                    <a:pt x="294493" y="233585"/>
                  </a:lnTo>
                  <a:lnTo>
                    <a:pt x="294493" y="490267"/>
                  </a:lnTo>
                  <a:cubicBezTo>
                    <a:pt x="295367" y="489957"/>
                    <a:pt x="296236" y="489629"/>
                    <a:pt x="297096" y="489281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3200" b="1" kern="0">
                <a:ln w="3175">
                  <a:noFill/>
                </a:ln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C327909-0FD5-5ACD-329D-D0ED5F7D8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209383" y="3429000"/>
            <a:ext cx="1645920" cy="1280160"/>
            <a:chOff x="7209383" y="3429000"/>
            <a:chExt cx="1645920" cy="1280160"/>
          </a:xfrm>
        </p:grpSpPr>
        <p:sp>
          <p:nvSpPr>
            <p:cNvPr id="44" name="Rounded Rectangle 21">
              <a:extLst>
                <a:ext uri="{FF2B5EF4-FFF2-40B4-BE49-F238E27FC236}">
                  <a16:creationId xmlns:a16="http://schemas.microsoft.com/office/drawing/2014/main" id="{EF646C48-2A4C-B798-F571-77C439A4DC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209383" y="3429000"/>
              <a:ext cx="1645920" cy="1280160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731520" rIns="0" bIns="0" anchor="t" anchorCtr="0">
              <a:noAutofit/>
            </a:bodyPr>
            <a:lstStyle/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AWS Stable Integrations</a:t>
              </a:r>
            </a:p>
          </p:txBody>
        </p:sp>
        <p:sp>
          <p:nvSpPr>
            <p:cNvPr id="58" name="Graphic 97" descr="Cloud&#10;Keyword: fluent-icon, onedrive, outlook, teams;&#10;Metaphor: storage, upload, download, save, sync;&#10;&#10;Used in all stored data scenarios.">
              <a:extLst>
                <a:ext uri="{FF2B5EF4-FFF2-40B4-BE49-F238E27FC236}">
                  <a16:creationId xmlns:a16="http://schemas.microsoft.com/office/drawing/2014/main" id="{FC5FA01C-94B0-1806-4013-42DD9DBF950C}"/>
                </a:ext>
              </a:extLst>
            </p:cNvPr>
            <p:cNvSpPr/>
            <p:nvPr/>
          </p:nvSpPr>
          <p:spPr>
            <a:xfrm>
              <a:off x="7676003" y="3574347"/>
              <a:ext cx="712681" cy="478245"/>
            </a:xfrm>
            <a:custGeom>
              <a:avLst/>
              <a:gdLst>
                <a:gd name="connsiteX0" fmla="*/ 110189 w 520485"/>
                <a:gd name="connsiteY0" fmla="*/ 136970 h 349272"/>
                <a:gd name="connsiteX1" fmla="*/ 260243 w 520485"/>
                <a:gd name="connsiteY1" fmla="*/ 0 h 349272"/>
                <a:gd name="connsiteX2" fmla="*/ 410296 w 520485"/>
                <a:gd name="connsiteY2" fmla="*/ 136970 h 349272"/>
                <a:gd name="connsiteX3" fmla="*/ 414334 w 520485"/>
                <a:gd name="connsiteY3" fmla="*/ 136970 h 349272"/>
                <a:gd name="connsiteX4" fmla="*/ 520485 w 520485"/>
                <a:gd name="connsiteY4" fmla="*/ 243121 h 349272"/>
                <a:gd name="connsiteX5" fmla="*/ 414334 w 520485"/>
                <a:gd name="connsiteY5" fmla="*/ 349273 h 349272"/>
                <a:gd name="connsiteX6" fmla="*/ 106152 w 520485"/>
                <a:gd name="connsiteY6" fmla="*/ 349273 h 349272"/>
                <a:gd name="connsiteX7" fmla="*/ 0 w 520485"/>
                <a:gd name="connsiteY7" fmla="*/ 243121 h 349272"/>
                <a:gd name="connsiteX8" fmla="*/ 106152 w 520485"/>
                <a:gd name="connsiteY8" fmla="*/ 136970 h 349272"/>
                <a:gd name="connsiteX9" fmla="*/ 110189 w 520485"/>
                <a:gd name="connsiteY9" fmla="*/ 136970 h 349272"/>
                <a:gd name="connsiteX10" fmla="*/ 260243 w 520485"/>
                <a:gd name="connsiteY10" fmla="*/ 34242 h 349272"/>
                <a:gd name="connsiteX11" fmla="*/ 143818 w 520485"/>
                <a:gd name="connsiteY11" fmla="*/ 150667 h 349272"/>
                <a:gd name="connsiteX12" fmla="*/ 143818 w 520485"/>
                <a:gd name="connsiteY12" fmla="*/ 154091 h 349272"/>
                <a:gd name="connsiteX13" fmla="*/ 126697 w 520485"/>
                <a:gd name="connsiteY13" fmla="*/ 171212 h 349272"/>
                <a:gd name="connsiteX14" fmla="*/ 106152 w 520485"/>
                <a:gd name="connsiteY14" fmla="*/ 171212 h 349272"/>
                <a:gd name="connsiteX15" fmla="*/ 34242 w 520485"/>
                <a:gd name="connsiteY15" fmla="*/ 243121 h 349272"/>
                <a:gd name="connsiteX16" fmla="*/ 106152 w 520485"/>
                <a:gd name="connsiteY16" fmla="*/ 315031 h 349272"/>
                <a:gd name="connsiteX17" fmla="*/ 414334 w 520485"/>
                <a:gd name="connsiteY17" fmla="*/ 315031 h 349272"/>
                <a:gd name="connsiteX18" fmla="*/ 486243 w 520485"/>
                <a:gd name="connsiteY18" fmla="*/ 243121 h 349272"/>
                <a:gd name="connsiteX19" fmla="*/ 414334 w 520485"/>
                <a:gd name="connsiteY19" fmla="*/ 171212 h 349272"/>
                <a:gd name="connsiteX20" fmla="*/ 393788 w 520485"/>
                <a:gd name="connsiteY20" fmla="*/ 171212 h 349272"/>
                <a:gd name="connsiteX21" fmla="*/ 376667 w 520485"/>
                <a:gd name="connsiteY21" fmla="*/ 154091 h 349272"/>
                <a:gd name="connsiteX22" fmla="*/ 376667 w 520485"/>
                <a:gd name="connsiteY22" fmla="*/ 150667 h 349272"/>
                <a:gd name="connsiteX23" fmla="*/ 260243 w 520485"/>
                <a:gd name="connsiteY23" fmla="*/ 34242 h 34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0485" h="349272">
                  <a:moveTo>
                    <a:pt x="110189" y="136970"/>
                  </a:moveTo>
                  <a:cubicBezTo>
                    <a:pt x="117111" y="60178"/>
                    <a:pt x="181649" y="0"/>
                    <a:pt x="260243" y="0"/>
                  </a:cubicBezTo>
                  <a:cubicBezTo>
                    <a:pt x="338836" y="0"/>
                    <a:pt x="403375" y="60178"/>
                    <a:pt x="410296" y="136970"/>
                  </a:cubicBezTo>
                  <a:lnTo>
                    <a:pt x="414334" y="136970"/>
                  </a:lnTo>
                  <a:cubicBezTo>
                    <a:pt x="472959" y="136970"/>
                    <a:pt x="520485" y="184496"/>
                    <a:pt x="520485" y="243121"/>
                  </a:cubicBezTo>
                  <a:cubicBezTo>
                    <a:pt x="520485" y="301747"/>
                    <a:pt x="472959" y="349273"/>
                    <a:pt x="414334" y="349273"/>
                  </a:cubicBezTo>
                  <a:lnTo>
                    <a:pt x="106152" y="349273"/>
                  </a:lnTo>
                  <a:cubicBezTo>
                    <a:pt x="47526" y="349273"/>
                    <a:pt x="0" y="301747"/>
                    <a:pt x="0" y="243121"/>
                  </a:cubicBezTo>
                  <a:cubicBezTo>
                    <a:pt x="0" y="184496"/>
                    <a:pt x="47526" y="136970"/>
                    <a:pt x="106152" y="136970"/>
                  </a:cubicBezTo>
                  <a:lnTo>
                    <a:pt x="110189" y="136970"/>
                  </a:lnTo>
                  <a:close/>
                  <a:moveTo>
                    <a:pt x="260243" y="34242"/>
                  </a:moveTo>
                  <a:cubicBezTo>
                    <a:pt x="195944" y="34242"/>
                    <a:pt x="143818" y="86368"/>
                    <a:pt x="143818" y="150667"/>
                  </a:cubicBezTo>
                  <a:lnTo>
                    <a:pt x="143818" y="154091"/>
                  </a:lnTo>
                  <a:cubicBezTo>
                    <a:pt x="143818" y="163547"/>
                    <a:pt x="136153" y="171212"/>
                    <a:pt x="126697" y="171212"/>
                  </a:cubicBezTo>
                  <a:lnTo>
                    <a:pt x="106152" y="171212"/>
                  </a:lnTo>
                  <a:cubicBezTo>
                    <a:pt x="66437" y="171212"/>
                    <a:pt x="34242" y="203407"/>
                    <a:pt x="34242" y="243121"/>
                  </a:cubicBezTo>
                  <a:cubicBezTo>
                    <a:pt x="34242" y="282836"/>
                    <a:pt x="66437" y="315031"/>
                    <a:pt x="106152" y="315031"/>
                  </a:cubicBezTo>
                  <a:lnTo>
                    <a:pt x="414334" y="315031"/>
                  </a:lnTo>
                  <a:cubicBezTo>
                    <a:pt x="454048" y="315031"/>
                    <a:pt x="486243" y="282836"/>
                    <a:pt x="486243" y="243121"/>
                  </a:cubicBezTo>
                  <a:cubicBezTo>
                    <a:pt x="486243" y="203407"/>
                    <a:pt x="454048" y="171212"/>
                    <a:pt x="414334" y="171212"/>
                  </a:cubicBezTo>
                  <a:lnTo>
                    <a:pt x="393788" y="171212"/>
                  </a:lnTo>
                  <a:cubicBezTo>
                    <a:pt x="384332" y="171212"/>
                    <a:pt x="376667" y="163547"/>
                    <a:pt x="376667" y="154091"/>
                  </a:cubicBezTo>
                  <a:lnTo>
                    <a:pt x="376667" y="150667"/>
                  </a:lnTo>
                  <a:cubicBezTo>
                    <a:pt x="376667" y="86368"/>
                    <a:pt x="324542" y="34242"/>
                    <a:pt x="260243" y="34242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3200" b="1" kern="0">
                <a:ln w="3175">
                  <a:noFill/>
                </a:ln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C2ED162-1B51-7263-8074-651B1E57C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30839" y="457199"/>
            <a:ext cx="1188720" cy="1889567"/>
            <a:chOff x="10530839" y="457199"/>
            <a:chExt cx="1188720" cy="1889567"/>
          </a:xfrm>
        </p:grpSpPr>
        <p:sp>
          <p:nvSpPr>
            <p:cNvPr id="73" name="Rounded Rectangle 21">
              <a:extLst>
                <a:ext uri="{FF2B5EF4-FFF2-40B4-BE49-F238E27FC236}">
                  <a16:creationId xmlns:a16="http://schemas.microsoft.com/office/drawing/2014/main" id="{150FF9A1-926B-1E39-8063-64DB4F1951EF}"/>
                </a:ext>
              </a:extLst>
            </p:cNvPr>
            <p:cNvSpPr/>
            <p:nvPr/>
          </p:nvSpPr>
          <p:spPr>
            <a:xfrm>
              <a:off x="10530839" y="457199"/>
              <a:ext cx="1188720" cy="1889567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1051560" rIns="0" bIns="0" anchor="t" anchorCtr="0"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Simplified acquisition</a:t>
              </a:r>
            </a:p>
          </p:txBody>
        </p:sp>
        <p:sp>
          <p:nvSpPr>
            <p:cNvPr id="74" name="Graphic 24" descr="Arrow Download&#10;Keyword: fluent-icon;&#10;Metaphor: point, direction, down, vertical;&#10;&#10;Used for downloading content.">
              <a:extLst>
                <a:ext uri="{FF2B5EF4-FFF2-40B4-BE49-F238E27FC236}">
                  <a16:creationId xmlns:a16="http://schemas.microsoft.com/office/drawing/2014/main" id="{11329B3D-976E-C7CE-DBCF-A4CD82307B60}"/>
                </a:ext>
              </a:extLst>
            </p:cNvPr>
            <p:cNvSpPr/>
            <p:nvPr/>
          </p:nvSpPr>
          <p:spPr>
            <a:xfrm>
              <a:off x="10904278" y="640602"/>
              <a:ext cx="441843" cy="611783"/>
            </a:xfrm>
            <a:custGeom>
              <a:avLst/>
              <a:gdLst>
                <a:gd name="connsiteX0" fmla="*/ 17121 w 356121"/>
                <a:gd name="connsiteY0" fmla="*/ 458849 h 493091"/>
                <a:gd name="connsiteX1" fmla="*/ 339000 w 356121"/>
                <a:gd name="connsiteY1" fmla="*/ 458849 h 493091"/>
                <a:gd name="connsiteX2" fmla="*/ 356121 w 356121"/>
                <a:gd name="connsiteY2" fmla="*/ 475970 h 493091"/>
                <a:gd name="connsiteX3" fmla="*/ 340751 w 356121"/>
                <a:gd name="connsiteY3" fmla="*/ 493002 h 493091"/>
                <a:gd name="connsiteX4" fmla="*/ 339000 w 356121"/>
                <a:gd name="connsiteY4" fmla="*/ 493091 h 493091"/>
                <a:gd name="connsiteX5" fmla="*/ 17121 w 356121"/>
                <a:gd name="connsiteY5" fmla="*/ 493091 h 493091"/>
                <a:gd name="connsiteX6" fmla="*/ 0 w 356121"/>
                <a:gd name="connsiteY6" fmla="*/ 475970 h 493091"/>
                <a:gd name="connsiteX7" fmla="*/ 15371 w 356121"/>
                <a:gd name="connsiteY7" fmla="*/ 458938 h 493091"/>
                <a:gd name="connsiteX8" fmla="*/ 17121 w 356121"/>
                <a:gd name="connsiteY8" fmla="*/ 458849 h 493091"/>
                <a:gd name="connsiteX9" fmla="*/ 339000 w 356121"/>
                <a:gd name="connsiteY9" fmla="*/ 458849 h 493091"/>
                <a:gd name="connsiteX10" fmla="*/ 17121 w 356121"/>
                <a:gd name="connsiteY10" fmla="*/ 458849 h 493091"/>
                <a:gd name="connsiteX11" fmla="*/ 172886 w 356121"/>
                <a:gd name="connsiteY11" fmla="*/ 88 h 493091"/>
                <a:gd name="connsiteX12" fmla="*/ 174636 w 356121"/>
                <a:gd name="connsiteY12" fmla="*/ 0 h 493091"/>
                <a:gd name="connsiteX13" fmla="*/ 191669 w 356121"/>
                <a:gd name="connsiteY13" fmla="*/ 15371 h 493091"/>
                <a:gd name="connsiteX14" fmla="*/ 191758 w 356121"/>
                <a:gd name="connsiteY14" fmla="*/ 17121 h 493091"/>
                <a:gd name="connsiteX15" fmla="*/ 191758 w 356121"/>
                <a:gd name="connsiteY15" fmla="*/ 349821 h 493091"/>
                <a:gd name="connsiteX16" fmla="*/ 269100 w 356121"/>
                <a:gd name="connsiteY16" fmla="*/ 272492 h 493091"/>
                <a:gd name="connsiteX17" fmla="*/ 293313 w 356121"/>
                <a:gd name="connsiteY17" fmla="*/ 272492 h 493091"/>
                <a:gd name="connsiteX18" fmla="*/ 293313 w 356121"/>
                <a:gd name="connsiteY18" fmla="*/ 296705 h 493091"/>
                <a:gd name="connsiteX19" fmla="*/ 186776 w 356121"/>
                <a:gd name="connsiteY19" fmla="*/ 403242 h 493091"/>
                <a:gd name="connsiteX20" fmla="*/ 162563 w 356121"/>
                <a:gd name="connsiteY20" fmla="*/ 403242 h 493091"/>
                <a:gd name="connsiteX21" fmla="*/ 56025 w 356121"/>
                <a:gd name="connsiteY21" fmla="*/ 296705 h 493091"/>
                <a:gd name="connsiteX22" fmla="*/ 56025 w 356121"/>
                <a:gd name="connsiteY22" fmla="*/ 272492 h 493091"/>
                <a:gd name="connsiteX23" fmla="*/ 80238 w 356121"/>
                <a:gd name="connsiteY23" fmla="*/ 272492 h 493091"/>
                <a:gd name="connsiteX24" fmla="*/ 157515 w 356121"/>
                <a:gd name="connsiteY24" fmla="*/ 349766 h 493091"/>
                <a:gd name="connsiteX25" fmla="*/ 157515 w 356121"/>
                <a:gd name="connsiteY25" fmla="*/ 17121 h 493091"/>
                <a:gd name="connsiteX26" fmla="*/ 172886 w 356121"/>
                <a:gd name="connsiteY26" fmla="*/ 88 h 493091"/>
                <a:gd name="connsiteX27" fmla="*/ 174636 w 356121"/>
                <a:gd name="connsiteY27" fmla="*/ 0 h 493091"/>
                <a:gd name="connsiteX28" fmla="*/ 172886 w 356121"/>
                <a:gd name="connsiteY28" fmla="*/ 88 h 4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56121" h="493091">
                  <a:moveTo>
                    <a:pt x="17121" y="458849"/>
                  </a:moveTo>
                  <a:lnTo>
                    <a:pt x="339000" y="458849"/>
                  </a:lnTo>
                  <a:cubicBezTo>
                    <a:pt x="348457" y="458849"/>
                    <a:pt x="356121" y="466514"/>
                    <a:pt x="356121" y="475970"/>
                  </a:cubicBezTo>
                  <a:cubicBezTo>
                    <a:pt x="356121" y="484835"/>
                    <a:pt x="349384" y="492126"/>
                    <a:pt x="340751" y="493002"/>
                  </a:cubicBezTo>
                  <a:lnTo>
                    <a:pt x="339000" y="493091"/>
                  </a:lnTo>
                  <a:lnTo>
                    <a:pt x="17121" y="493091"/>
                  </a:lnTo>
                  <a:cubicBezTo>
                    <a:pt x="7665" y="493091"/>
                    <a:pt x="0" y="485426"/>
                    <a:pt x="0" y="475970"/>
                  </a:cubicBezTo>
                  <a:cubicBezTo>
                    <a:pt x="0" y="467105"/>
                    <a:pt x="6738" y="459814"/>
                    <a:pt x="15371" y="458938"/>
                  </a:cubicBezTo>
                  <a:lnTo>
                    <a:pt x="17121" y="458849"/>
                  </a:lnTo>
                  <a:lnTo>
                    <a:pt x="339000" y="458849"/>
                  </a:lnTo>
                  <a:lnTo>
                    <a:pt x="17121" y="458849"/>
                  </a:lnTo>
                  <a:close/>
                  <a:moveTo>
                    <a:pt x="172886" y="88"/>
                  </a:moveTo>
                  <a:lnTo>
                    <a:pt x="174636" y="0"/>
                  </a:lnTo>
                  <a:cubicBezTo>
                    <a:pt x="183501" y="0"/>
                    <a:pt x="190792" y="6737"/>
                    <a:pt x="191669" y="15371"/>
                  </a:cubicBezTo>
                  <a:lnTo>
                    <a:pt x="191758" y="17121"/>
                  </a:lnTo>
                  <a:lnTo>
                    <a:pt x="191758" y="349821"/>
                  </a:lnTo>
                  <a:lnTo>
                    <a:pt x="269100" y="272492"/>
                  </a:lnTo>
                  <a:cubicBezTo>
                    <a:pt x="275786" y="265805"/>
                    <a:pt x="286627" y="265805"/>
                    <a:pt x="293313" y="272492"/>
                  </a:cubicBezTo>
                  <a:cubicBezTo>
                    <a:pt x="299999" y="279177"/>
                    <a:pt x="299999" y="290018"/>
                    <a:pt x="293313" y="296705"/>
                  </a:cubicBezTo>
                  <a:lnTo>
                    <a:pt x="186776" y="403242"/>
                  </a:lnTo>
                  <a:cubicBezTo>
                    <a:pt x="180089" y="409929"/>
                    <a:pt x="169249" y="409929"/>
                    <a:pt x="162563" y="403242"/>
                  </a:cubicBezTo>
                  <a:lnTo>
                    <a:pt x="56025" y="296705"/>
                  </a:lnTo>
                  <a:cubicBezTo>
                    <a:pt x="49339" y="290018"/>
                    <a:pt x="49339" y="279177"/>
                    <a:pt x="56025" y="272492"/>
                  </a:cubicBezTo>
                  <a:cubicBezTo>
                    <a:pt x="62712" y="265805"/>
                    <a:pt x="73551" y="265805"/>
                    <a:pt x="80238" y="272492"/>
                  </a:cubicBezTo>
                  <a:lnTo>
                    <a:pt x="157515" y="349766"/>
                  </a:lnTo>
                  <a:lnTo>
                    <a:pt x="157515" y="17121"/>
                  </a:lnTo>
                  <a:cubicBezTo>
                    <a:pt x="157515" y="8256"/>
                    <a:pt x="164253" y="965"/>
                    <a:pt x="172886" y="88"/>
                  </a:cubicBezTo>
                  <a:lnTo>
                    <a:pt x="174636" y="0"/>
                  </a:lnTo>
                  <a:lnTo>
                    <a:pt x="172886" y="88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3200" b="1" kern="0">
                <a:ln w="3175">
                  <a:noFill/>
                </a:ln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1AEF251-7E93-B53A-8EB0-99327712F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273040" y="457200"/>
            <a:ext cx="1645920" cy="1097280"/>
            <a:chOff x="5273040" y="457200"/>
            <a:chExt cx="1645920" cy="1097280"/>
          </a:xfrm>
        </p:grpSpPr>
        <p:sp>
          <p:nvSpPr>
            <p:cNvPr id="77" name="Rounded Rectangle 21">
              <a:extLst>
                <a:ext uri="{FF2B5EF4-FFF2-40B4-BE49-F238E27FC236}">
                  <a16:creationId xmlns:a16="http://schemas.microsoft.com/office/drawing/2014/main" id="{B9731DC5-C70A-1893-74AD-C49F0DAD4A0E}"/>
                </a:ext>
              </a:extLst>
            </p:cNvPr>
            <p:cNvSpPr/>
            <p:nvPr/>
          </p:nvSpPr>
          <p:spPr>
            <a:xfrm>
              <a:off x="5273040" y="457200"/>
              <a:ext cx="1645920" cy="1097280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548640" rIns="0" bIns="0" anchor="t" anchorCtr="0"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 spc="-5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“WaitFor”  resources </a:t>
              </a:r>
              <a:br>
                <a:rPr lang="en-US" sz="1200" kern="0" spc="-5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</a:br>
              <a:r>
                <a:rPr lang="en-US" sz="1200" kern="0" spc="-5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to spin up</a:t>
              </a:r>
            </a:p>
          </p:txBody>
        </p:sp>
        <p:sp>
          <p:nvSpPr>
            <p:cNvPr id="78" name="Graphic 6" descr="Icon of a speed dial in red-magenta radial gradient">
              <a:extLst>
                <a:ext uri="{FF2B5EF4-FFF2-40B4-BE49-F238E27FC236}">
                  <a16:creationId xmlns:a16="http://schemas.microsoft.com/office/drawing/2014/main" id="{63C01C2A-F8BF-8D83-C227-387AC9AB9D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75682" y="541854"/>
              <a:ext cx="440636" cy="449189"/>
            </a:xfrm>
            <a:custGeom>
              <a:avLst/>
              <a:gdLst>
                <a:gd name="connsiteX0" fmla="*/ 95250 w 190500"/>
                <a:gd name="connsiteY0" fmla="*/ 190500 h 190500"/>
                <a:gd name="connsiteX1" fmla="*/ 190500 w 190500"/>
                <a:gd name="connsiteY1" fmla="*/ 95250 h 190500"/>
                <a:gd name="connsiteX2" fmla="*/ 95250 w 190500"/>
                <a:gd name="connsiteY2" fmla="*/ 0 h 190500"/>
                <a:gd name="connsiteX3" fmla="*/ 0 w 190500"/>
                <a:gd name="connsiteY3" fmla="*/ 95250 h 190500"/>
                <a:gd name="connsiteX4" fmla="*/ 95250 w 190500"/>
                <a:gd name="connsiteY4" fmla="*/ 190500 h 190500"/>
                <a:gd name="connsiteX5" fmla="*/ 132198 w 190500"/>
                <a:gd name="connsiteY5" fmla="*/ 44456 h 190500"/>
                <a:gd name="connsiteX6" fmla="*/ 139764 w 190500"/>
                <a:gd name="connsiteY6" fmla="*/ 44310 h 190500"/>
                <a:gd name="connsiteX7" fmla="*/ 141362 w 190500"/>
                <a:gd name="connsiteY7" fmla="*/ 51706 h 190500"/>
                <a:gd name="connsiteX8" fmla="*/ 140131 w 190500"/>
                <a:gd name="connsiteY8" fmla="*/ 54089 h 190500"/>
                <a:gd name="connsiteX9" fmla="*/ 136856 w 190500"/>
                <a:gd name="connsiteY9" fmla="*/ 60406 h 190500"/>
                <a:gd name="connsiteX10" fmla="*/ 126640 w 190500"/>
                <a:gd name="connsiteY10" fmla="*/ 79926 h 190500"/>
                <a:gd name="connsiteX11" fmla="*/ 115629 w 190500"/>
                <a:gd name="connsiteY11" fmla="*/ 100469 h 190500"/>
                <a:gd name="connsiteX12" fmla="*/ 111327 w 190500"/>
                <a:gd name="connsiteY12" fmla="*/ 108117 h 190500"/>
                <a:gd name="connsiteX13" fmla="*/ 108288 w 190500"/>
                <a:gd name="connsiteY13" fmla="*/ 112879 h 190500"/>
                <a:gd name="connsiteX14" fmla="*/ 83201 w 190500"/>
                <a:gd name="connsiteY14" fmla="*/ 115804 h 190500"/>
                <a:gd name="connsiteX15" fmla="*/ 80276 w 190500"/>
                <a:gd name="connsiteY15" fmla="*/ 90717 h 190500"/>
                <a:gd name="connsiteX16" fmla="*/ 84210 w 190500"/>
                <a:gd name="connsiteY16" fmla="*/ 86664 h 190500"/>
                <a:gd name="connsiteX17" fmla="*/ 90664 w 190500"/>
                <a:gd name="connsiteY17" fmla="*/ 80719 h 190500"/>
                <a:gd name="connsiteX18" fmla="*/ 108122 w 190500"/>
                <a:gd name="connsiteY18" fmla="*/ 65276 h 190500"/>
                <a:gd name="connsiteX19" fmla="*/ 124769 w 190500"/>
                <a:gd name="connsiteY19" fmla="*/ 50843 h 190500"/>
                <a:gd name="connsiteX20" fmla="*/ 130163 w 190500"/>
                <a:gd name="connsiteY20" fmla="*/ 46202 h 190500"/>
                <a:gd name="connsiteX21" fmla="*/ 132198 w 190500"/>
                <a:gd name="connsiteY21" fmla="*/ 44456 h 190500"/>
                <a:gd name="connsiteX22" fmla="*/ 56523 w 190500"/>
                <a:gd name="connsiteY22" fmla="*/ 144080 h 190500"/>
                <a:gd name="connsiteX23" fmla="*/ 46420 w 190500"/>
                <a:gd name="connsiteY23" fmla="*/ 144080 h 190500"/>
                <a:gd name="connsiteX24" fmla="*/ 46420 w 190500"/>
                <a:gd name="connsiteY24" fmla="*/ 46420 h 190500"/>
                <a:gd name="connsiteX25" fmla="*/ 111179 w 190500"/>
                <a:gd name="connsiteY25" fmla="*/ 28047 h 190500"/>
                <a:gd name="connsiteX26" fmla="*/ 116490 w 190500"/>
                <a:gd name="connsiteY26" fmla="*/ 36641 h 190500"/>
                <a:gd name="connsiteX27" fmla="*/ 107895 w 190500"/>
                <a:gd name="connsiteY27" fmla="*/ 41952 h 190500"/>
                <a:gd name="connsiteX28" fmla="*/ 56523 w 190500"/>
                <a:gd name="connsiteY28" fmla="*/ 56523 h 190500"/>
                <a:gd name="connsiteX29" fmla="*/ 56523 w 190500"/>
                <a:gd name="connsiteY29" fmla="*/ 133978 h 190500"/>
                <a:gd name="connsiteX30" fmla="*/ 56523 w 190500"/>
                <a:gd name="connsiteY30" fmla="*/ 144080 h 190500"/>
                <a:gd name="connsiteX31" fmla="*/ 151332 w 190500"/>
                <a:gd name="connsiteY31" fmla="*/ 68023 h 190500"/>
                <a:gd name="connsiteX32" fmla="*/ 160434 w 190500"/>
                <a:gd name="connsiteY32" fmla="*/ 72408 h 190500"/>
                <a:gd name="connsiteX33" fmla="*/ 144080 w 190500"/>
                <a:gd name="connsiteY33" fmla="*/ 144080 h 190500"/>
                <a:gd name="connsiteX34" fmla="*/ 133978 w 190500"/>
                <a:gd name="connsiteY34" fmla="*/ 144080 h 190500"/>
                <a:gd name="connsiteX35" fmla="*/ 133978 w 190500"/>
                <a:gd name="connsiteY35" fmla="*/ 133978 h 190500"/>
                <a:gd name="connsiteX36" fmla="*/ 146948 w 190500"/>
                <a:gd name="connsiteY36" fmla="*/ 77124 h 190500"/>
                <a:gd name="connsiteX37" fmla="*/ 151332 w 190500"/>
                <a:gd name="connsiteY37" fmla="*/ 68023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90500" h="190500">
                  <a:moveTo>
                    <a:pt x="95250" y="190500"/>
                  </a:moveTo>
                  <a:cubicBezTo>
                    <a:pt x="147855" y="190500"/>
                    <a:pt x="190500" y="147855"/>
                    <a:pt x="190500" y="95250"/>
                  </a:cubicBezTo>
                  <a:cubicBezTo>
                    <a:pt x="190500" y="42645"/>
                    <a:pt x="147855" y="0"/>
                    <a:pt x="95250" y="0"/>
                  </a:cubicBezTo>
                  <a:cubicBezTo>
                    <a:pt x="42645" y="0"/>
                    <a:pt x="0" y="42645"/>
                    <a:pt x="0" y="95250"/>
                  </a:cubicBezTo>
                  <a:cubicBezTo>
                    <a:pt x="0" y="147855"/>
                    <a:pt x="42645" y="190500"/>
                    <a:pt x="95250" y="190500"/>
                  </a:cubicBezTo>
                  <a:close/>
                  <a:moveTo>
                    <a:pt x="132198" y="44456"/>
                  </a:moveTo>
                  <a:cubicBezTo>
                    <a:pt x="134362" y="42605"/>
                    <a:pt x="137531" y="42544"/>
                    <a:pt x="139764" y="44310"/>
                  </a:cubicBezTo>
                  <a:cubicBezTo>
                    <a:pt x="141997" y="46076"/>
                    <a:pt x="142666" y="49175"/>
                    <a:pt x="141362" y="51706"/>
                  </a:cubicBezTo>
                  <a:lnTo>
                    <a:pt x="140131" y="54089"/>
                  </a:lnTo>
                  <a:cubicBezTo>
                    <a:pt x="139346" y="55607"/>
                    <a:pt x="138220" y="57781"/>
                    <a:pt x="136856" y="60406"/>
                  </a:cubicBezTo>
                  <a:cubicBezTo>
                    <a:pt x="134129" y="65654"/>
                    <a:pt x="130449" y="72708"/>
                    <a:pt x="126640" y="79926"/>
                  </a:cubicBezTo>
                  <a:cubicBezTo>
                    <a:pt x="122833" y="87139"/>
                    <a:pt x="118886" y="94538"/>
                    <a:pt x="115629" y="100469"/>
                  </a:cubicBezTo>
                  <a:cubicBezTo>
                    <a:pt x="114001" y="103431"/>
                    <a:pt x="112530" y="106055"/>
                    <a:pt x="111327" y="108117"/>
                  </a:cubicBezTo>
                  <a:cubicBezTo>
                    <a:pt x="110207" y="110037"/>
                    <a:pt x="109107" y="111844"/>
                    <a:pt x="108288" y="112879"/>
                  </a:cubicBezTo>
                  <a:cubicBezTo>
                    <a:pt x="102168" y="120614"/>
                    <a:pt x="90936" y="121924"/>
                    <a:pt x="83201" y="115804"/>
                  </a:cubicBezTo>
                  <a:cubicBezTo>
                    <a:pt x="75465" y="109684"/>
                    <a:pt x="74156" y="98452"/>
                    <a:pt x="80276" y="90717"/>
                  </a:cubicBezTo>
                  <a:cubicBezTo>
                    <a:pt x="81095" y="89682"/>
                    <a:pt x="82601" y="88195"/>
                    <a:pt x="84210" y="86664"/>
                  </a:cubicBezTo>
                  <a:cubicBezTo>
                    <a:pt x="85940" y="85018"/>
                    <a:pt x="88156" y="82983"/>
                    <a:pt x="90664" y="80719"/>
                  </a:cubicBezTo>
                  <a:cubicBezTo>
                    <a:pt x="95685" y="76184"/>
                    <a:pt x="101978" y="70640"/>
                    <a:pt x="108122" y="65276"/>
                  </a:cubicBezTo>
                  <a:cubicBezTo>
                    <a:pt x="114270" y="59909"/>
                    <a:pt x="120289" y="54704"/>
                    <a:pt x="124769" y="50843"/>
                  </a:cubicBezTo>
                  <a:cubicBezTo>
                    <a:pt x="127009" y="48912"/>
                    <a:pt x="128866" y="47316"/>
                    <a:pt x="130163" y="46202"/>
                  </a:cubicBezTo>
                  <a:lnTo>
                    <a:pt x="132198" y="44456"/>
                  </a:lnTo>
                  <a:close/>
                  <a:moveTo>
                    <a:pt x="56523" y="144080"/>
                  </a:moveTo>
                  <a:cubicBezTo>
                    <a:pt x="53733" y="146870"/>
                    <a:pt x="49210" y="146870"/>
                    <a:pt x="46420" y="144080"/>
                  </a:cubicBezTo>
                  <a:cubicBezTo>
                    <a:pt x="19452" y="117112"/>
                    <a:pt x="19452" y="73388"/>
                    <a:pt x="46420" y="46420"/>
                  </a:cubicBezTo>
                  <a:cubicBezTo>
                    <a:pt x="63992" y="28848"/>
                    <a:pt x="88677" y="22734"/>
                    <a:pt x="111179" y="28047"/>
                  </a:cubicBezTo>
                  <a:cubicBezTo>
                    <a:pt x="115019" y="28954"/>
                    <a:pt x="117397" y="32802"/>
                    <a:pt x="116490" y="36641"/>
                  </a:cubicBezTo>
                  <a:cubicBezTo>
                    <a:pt x="115583" y="40481"/>
                    <a:pt x="111736" y="42859"/>
                    <a:pt x="107895" y="41952"/>
                  </a:cubicBezTo>
                  <a:cubicBezTo>
                    <a:pt x="90011" y="37729"/>
                    <a:pt x="70449" y="42596"/>
                    <a:pt x="56523" y="56523"/>
                  </a:cubicBezTo>
                  <a:cubicBezTo>
                    <a:pt x="35134" y="77912"/>
                    <a:pt x="35134" y="112588"/>
                    <a:pt x="56523" y="133978"/>
                  </a:cubicBezTo>
                  <a:cubicBezTo>
                    <a:pt x="59312" y="136768"/>
                    <a:pt x="59312" y="141290"/>
                    <a:pt x="56523" y="144080"/>
                  </a:cubicBezTo>
                  <a:close/>
                  <a:moveTo>
                    <a:pt x="151332" y="68023"/>
                  </a:moveTo>
                  <a:cubicBezTo>
                    <a:pt x="155057" y="66720"/>
                    <a:pt x="159131" y="68684"/>
                    <a:pt x="160434" y="72408"/>
                  </a:cubicBezTo>
                  <a:cubicBezTo>
                    <a:pt x="168910" y="96644"/>
                    <a:pt x="163472" y="124689"/>
                    <a:pt x="144080" y="144080"/>
                  </a:cubicBezTo>
                  <a:cubicBezTo>
                    <a:pt x="141290" y="146870"/>
                    <a:pt x="136768" y="146870"/>
                    <a:pt x="133978" y="144080"/>
                  </a:cubicBezTo>
                  <a:cubicBezTo>
                    <a:pt x="131188" y="141290"/>
                    <a:pt x="131188" y="136768"/>
                    <a:pt x="133978" y="133978"/>
                  </a:cubicBezTo>
                  <a:cubicBezTo>
                    <a:pt x="149343" y="118611"/>
                    <a:pt x="153680" y="96377"/>
                    <a:pt x="146948" y="77124"/>
                  </a:cubicBezTo>
                  <a:cubicBezTo>
                    <a:pt x="145645" y="73400"/>
                    <a:pt x="147608" y="69325"/>
                    <a:pt x="151332" y="68023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3200" b="1" kern="0">
                <a:ln w="3175">
                  <a:noFill/>
                </a:ln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758662F-ED1B-46F4-0D01-66622D3F9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36697" y="457200"/>
            <a:ext cx="1645920" cy="1097280"/>
            <a:chOff x="3336697" y="457200"/>
            <a:chExt cx="1645920" cy="1097280"/>
          </a:xfrm>
        </p:grpSpPr>
        <p:sp>
          <p:nvSpPr>
            <p:cNvPr id="80" name="Rounded Rectangle 21">
              <a:extLst>
                <a:ext uri="{FF2B5EF4-FFF2-40B4-BE49-F238E27FC236}">
                  <a16:creationId xmlns:a16="http://schemas.microsoft.com/office/drawing/2014/main" id="{37034776-B737-58DA-9F13-8C983AD02302}"/>
                </a:ext>
              </a:extLst>
            </p:cNvPr>
            <p:cNvSpPr/>
            <p:nvPr/>
          </p:nvSpPr>
          <p:spPr>
            <a:xfrm>
              <a:off x="3336697" y="457200"/>
              <a:ext cx="1645920" cy="1097280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640080" rIns="0" bIns="0" anchor="t" anchorCtr="0">
              <a:noAutofit/>
            </a:bodyPr>
            <a:lstStyle/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More secure </a:t>
              </a:r>
              <a:br>
                <a:rPr lang="en-US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</a:br>
              <a:r>
                <a:rPr lang="en-US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defaults</a:t>
              </a:r>
            </a:p>
          </p:txBody>
        </p:sp>
        <p:sp>
          <p:nvSpPr>
            <p:cNvPr id="81" name="Graphic 51">
              <a:extLst>
                <a:ext uri="{FF2B5EF4-FFF2-40B4-BE49-F238E27FC236}">
                  <a16:creationId xmlns:a16="http://schemas.microsoft.com/office/drawing/2014/main" id="{F46BC04A-49F0-1D52-C93C-43402654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973739" y="589407"/>
              <a:ext cx="371837" cy="464797"/>
            </a:xfrm>
            <a:custGeom>
              <a:avLst/>
              <a:gdLst>
                <a:gd name="connsiteX0" fmla="*/ 76200 w 152400"/>
                <a:gd name="connsiteY0" fmla="*/ 0 h 190500"/>
                <a:gd name="connsiteX1" fmla="*/ 114300 w 152400"/>
                <a:gd name="connsiteY1" fmla="*/ 38100 h 190500"/>
                <a:gd name="connsiteX2" fmla="*/ 114300 w 152400"/>
                <a:gd name="connsiteY2" fmla="*/ 57150 h 190500"/>
                <a:gd name="connsiteX3" fmla="*/ 138113 w 152400"/>
                <a:gd name="connsiteY3" fmla="*/ 57150 h 190500"/>
                <a:gd name="connsiteX4" fmla="*/ 152400 w 152400"/>
                <a:gd name="connsiteY4" fmla="*/ 71438 h 190500"/>
                <a:gd name="connsiteX5" fmla="*/ 152400 w 152400"/>
                <a:gd name="connsiteY5" fmla="*/ 176213 h 190500"/>
                <a:gd name="connsiteX6" fmla="*/ 138113 w 152400"/>
                <a:gd name="connsiteY6" fmla="*/ 190500 h 190500"/>
                <a:gd name="connsiteX7" fmla="*/ 14288 w 152400"/>
                <a:gd name="connsiteY7" fmla="*/ 190500 h 190500"/>
                <a:gd name="connsiteX8" fmla="*/ 0 w 152400"/>
                <a:gd name="connsiteY8" fmla="*/ 176213 h 190500"/>
                <a:gd name="connsiteX9" fmla="*/ 0 w 152400"/>
                <a:gd name="connsiteY9" fmla="*/ 71438 h 190500"/>
                <a:gd name="connsiteX10" fmla="*/ 14288 w 152400"/>
                <a:gd name="connsiteY10" fmla="*/ 57150 h 190500"/>
                <a:gd name="connsiteX11" fmla="*/ 38100 w 152400"/>
                <a:gd name="connsiteY11" fmla="*/ 57150 h 190500"/>
                <a:gd name="connsiteX12" fmla="*/ 38100 w 152400"/>
                <a:gd name="connsiteY12" fmla="*/ 38100 h 190500"/>
                <a:gd name="connsiteX13" fmla="*/ 76200 w 152400"/>
                <a:gd name="connsiteY13" fmla="*/ 0 h 190500"/>
                <a:gd name="connsiteX14" fmla="*/ 76200 w 152400"/>
                <a:gd name="connsiteY14" fmla="*/ 109538 h 190500"/>
                <a:gd name="connsiteX15" fmla="*/ 61913 w 152400"/>
                <a:gd name="connsiteY15" fmla="*/ 123825 h 190500"/>
                <a:gd name="connsiteX16" fmla="*/ 76200 w 152400"/>
                <a:gd name="connsiteY16" fmla="*/ 138113 h 190500"/>
                <a:gd name="connsiteX17" fmla="*/ 90488 w 152400"/>
                <a:gd name="connsiteY17" fmla="*/ 123825 h 190500"/>
                <a:gd name="connsiteX18" fmla="*/ 76200 w 152400"/>
                <a:gd name="connsiteY18" fmla="*/ 109538 h 190500"/>
                <a:gd name="connsiteX19" fmla="*/ 76200 w 152400"/>
                <a:gd name="connsiteY19" fmla="*/ 19050 h 190500"/>
                <a:gd name="connsiteX20" fmla="*/ 57150 w 152400"/>
                <a:gd name="connsiteY20" fmla="*/ 38100 h 190500"/>
                <a:gd name="connsiteX21" fmla="*/ 57150 w 152400"/>
                <a:gd name="connsiteY21" fmla="*/ 57150 h 190500"/>
                <a:gd name="connsiteX22" fmla="*/ 95250 w 152400"/>
                <a:gd name="connsiteY22" fmla="*/ 57150 h 190500"/>
                <a:gd name="connsiteX23" fmla="*/ 95250 w 152400"/>
                <a:gd name="connsiteY23" fmla="*/ 38100 h 190500"/>
                <a:gd name="connsiteX24" fmla="*/ 76200 w 152400"/>
                <a:gd name="connsiteY24" fmla="*/ 1905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190500">
                  <a:moveTo>
                    <a:pt x="76200" y="0"/>
                  </a:moveTo>
                  <a:cubicBezTo>
                    <a:pt x="97242" y="0"/>
                    <a:pt x="114300" y="17058"/>
                    <a:pt x="114300" y="38100"/>
                  </a:cubicBezTo>
                  <a:lnTo>
                    <a:pt x="114300" y="57150"/>
                  </a:lnTo>
                  <a:lnTo>
                    <a:pt x="138113" y="57150"/>
                  </a:lnTo>
                  <a:cubicBezTo>
                    <a:pt x="146003" y="57150"/>
                    <a:pt x="152400" y="63547"/>
                    <a:pt x="152400" y="71438"/>
                  </a:cubicBezTo>
                  <a:lnTo>
                    <a:pt x="152400" y="176213"/>
                  </a:lnTo>
                  <a:cubicBezTo>
                    <a:pt x="152400" y="184103"/>
                    <a:pt x="146003" y="190500"/>
                    <a:pt x="138113" y="190500"/>
                  </a:cubicBezTo>
                  <a:lnTo>
                    <a:pt x="14288" y="190500"/>
                  </a:lnTo>
                  <a:cubicBezTo>
                    <a:pt x="6397" y="190500"/>
                    <a:pt x="0" y="184103"/>
                    <a:pt x="0" y="176213"/>
                  </a:cubicBezTo>
                  <a:lnTo>
                    <a:pt x="0" y="71438"/>
                  </a:lnTo>
                  <a:cubicBezTo>
                    <a:pt x="0" y="63547"/>
                    <a:pt x="6397" y="57150"/>
                    <a:pt x="14288" y="57150"/>
                  </a:cubicBezTo>
                  <a:lnTo>
                    <a:pt x="38100" y="57150"/>
                  </a:lnTo>
                  <a:lnTo>
                    <a:pt x="38100" y="38100"/>
                  </a:lnTo>
                  <a:cubicBezTo>
                    <a:pt x="38100" y="17058"/>
                    <a:pt x="55158" y="0"/>
                    <a:pt x="76200" y="0"/>
                  </a:cubicBezTo>
                  <a:close/>
                  <a:moveTo>
                    <a:pt x="76200" y="109538"/>
                  </a:moveTo>
                  <a:cubicBezTo>
                    <a:pt x="68309" y="109538"/>
                    <a:pt x="61913" y="115934"/>
                    <a:pt x="61913" y="123825"/>
                  </a:cubicBezTo>
                  <a:cubicBezTo>
                    <a:pt x="61913" y="131716"/>
                    <a:pt x="68309" y="138113"/>
                    <a:pt x="76200" y="138113"/>
                  </a:cubicBezTo>
                  <a:cubicBezTo>
                    <a:pt x="84091" y="138113"/>
                    <a:pt x="90488" y="131716"/>
                    <a:pt x="90488" y="123825"/>
                  </a:cubicBezTo>
                  <a:cubicBezTo>
                    <a:pt x="90488" y="115934"/>
                    <a:pt x="84091" y="109538"/>
                    <a:pt x="76200" y="109538"/>
                  </a:cubicBezTo>
                  <a:close/>
                  <a:moveTo>
                    <a:pt x="76200" y="19050"/>
                  </a:moveTo>
                  <a:cubicBezTo>
                    <a:pt x="65679" y="19050"/>
                    <a:pt x="57150" y="27579"/>
                    <a:pt x="57150" y="38100"/>
                  </a:cubicBezTo>
                  <a:lnTo>
                    <a:pt x="57150" y="57150"/>
                  </a:lnTo>
                  <a:lnTo>
                    <a:pt x="95250" y="57150"/>
                  </a:lnTo>
                  <a:lnTo>
                    <a:pt x="95250" y="38100"/>
                  </a:lnTo>
                  <a:cubicBezTo>
                    <a:pt x="95250" y="27579"/>
                    <a:pt x="86721" y="19050"/>
                    <a:pt x="76200" y="19050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3200" b="1" kern="0">
                <a:ln w="3175">
                  <a:noFill/>
                </a:ln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BC5C6F6-05B2-B84F-C89C-8FB8062CEF93}"/>
              </a:ext>
            </a:extLst>
          </p:cNvPr>
          <p:cNvGrpSpPr/>
          <p:nvPr/>
        </p:nvGrpSpPr>
        <p:grpSpPr>
          <a:xfrm>
            <a:off x="9117686" y="472247"/>
            <a:ext cx="1188720" cy="1889568"/>
            <a:chOff x="9117686" y="472247"/>
            <a:chExt cx="1188720" cy="1889568"/>
          </a:xfrm>
        </p:grpSpPr>
        <p:sp>
          <p:nvSpPr>
            <p:cNvPr id="83" name="Rounded Rectangle 21">
              <a:extLst>
                <a:ext uri="{FF2B5EF4-FFF2-40B4-BE49-F238E27FC236}">
                  <a16:creationId xmlns:a16="http://schemas.microsoft.com/office/drawing/2014/main" id="{0D1F360B-BCC5-2D80-A9A1-F7509AD5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117686" y="472247"/>
              <a:ext cx="1188720" cy="1889568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1051560" rIns="0" bIns="0" anchor="t" anchorCtr="0"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Improved</a:t>
              </a:r>
            </a:p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Azure Configuration</a:t>
              </a:r>
            </a:p>
          </p:txBody>
        </p:sp>
        <p:pic>
          <p:nvPicPr>
            <p:cNvPr id="84" name="Picture 4">
              <a:extLst>
                <a:ext uri="{FF2B5EF4-FFF2-40B4-BE49-F238E27FC236}">
                  <a16:creationId xmlns:a16="http://schemas.microsoft.com/office/drawing/2014/main" id="{39DA6C67-3C7E-EB1F-5EC2-BD94008D2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756" r="17687"/>
            <a:stretch/>
          </p:blipFill>
          <p:spPr bwMode="auto">
            <a:xfrm>
              <a:off x="9301794" y="622150"/>
              <a:ext cx="820505" cy="737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2104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 0.06365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25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 0.06365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38AD4-0BDA-943A-E5C0-A5C838C23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C8D92-7AC6-287D-8C4F-534B056225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369332"/>
          </a:xfrm>
        </p:spPr>
        <p:txBody>
          <a:bodyPr/>
          <a:lstStyle/>
          <a:p>
            <a:r>
              <a:rPr lang="en-US" sz="2400"/>
              <a:t>Integrating AI into your .NET app</a:t>
            </a:r>
          </a:p>
        </p:txBody>
      </p:sp>
    </p:spTree>
    <p:extLst>
      <p:ext uri="{BB962C8B-B14F-4D97-AF65-F5344CB8AC3E}">
        <p14:creationId xmlns:p14="http://schemas.microsoft.com/office/powerpoint/2010/main" val="145268043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FB310D-F14C-0DAE-F9EA-F39681A3C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.NET &amp; AI   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6BBFE1-DF06-46A5-925B-0EE8ACAD3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945217"/>
            <a:ext cx="12192000" cy="1920240"/>
          </a:xfrm>
          <a:prstGeom prst="rect">
            <a:avLst/>
          </a:prstGeom>
          <a:gradFill>
            <a:gsLst>
              <a:gs pos="85000">
                <a:srgbClr val="6C1CB2"/>
              </a:gs>
              <a:gs pos="0">
                <a:srgbClr val="C03BC4"/>
              </a:gs>
            </a:gsLst>
            <a:path path="circle">
              <a:fillToRect l="100000" t="100000"/>
            </a:path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63CC5386-B58B-A768-36DF-DA288442B656}"/>
              </a:ext>
            </a:extLst>
          </p:cNvPr>
          <p:cNvSpPr txBox="1">
            <a:spLocks/>
          </p:cNvSpPr>
          <p:nvPr/>
        </p:nvSpPr>
        <p:spPr>
          <a:xfrm>
            <a:off x="586740" y="4205870"/>
            <a:ext cx="2560320" cy="3931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2400"/>
              <a:t>Learn 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E3E4116-9FF3-D86E-4F51-8DF0A73AE157}"/>
              </a:ext>
            </a:extLst>
          </p:cNvPr>
          <p:cNvSpPr txBox="1">
            <a:spLocks/>
          </p:cNvSpPr>
          <p:nvPr/>
        </p:nvSpPr>
        <p:spPr>
          <a:xfrm>
            <a:off x="3406140" y="4205870"/>
            <a:ext cx="2560320" cy="3931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2400"/>
              <a:t>Integrate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ED2918B-85A9-9DD3-591D-AE5D9BF9AD68}"/>
              </a:ext>
            </a:extLst>
          </p:cNvPr>
          <p:cNvSpPr txBox="1">
            <a:spLocks/>
          </p:cNvSpPr>
          <p:nvPr/>
        </p:nvSpPr>
        <p:spPr>
          <a:xfrm>
            <a:off x="9044940" y="4205870"/>
            <a:ext cx="2560320" cy="3931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2400"/>
              <a:t>Deploy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C2C976D-0176-F566-CB0B-90866564BA3B}"/>
              </a:ext>
            </a:extLst>
          </p:cNvPr>
          <p:cNvSpPr txBox="1">
            <a:spLocks/>
          </p:cNvSpPr>
          <p:nvPr/>
        </p:nvSpPr>
        <p:spPr>
          <a:xfrm>
            <a:off x="6225540" y="4205870"/>
            <a:ext cx="2560320" cy="39319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chemeClr val="bg1"/>
                </a:solidFill>
              </a:rPr>
              <a:t>Collaborate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9F5795B-F60A-673C-0CFA-62CEF812B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745319" y="2007032"/>
            <a:ext cx="1881963" cy="1881963"/>
            <a:chOff x="3745319" y="2007032"/>
            <a:chExt cx="1881963" cy="1881963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D7222D9-16FB-8CCF-F910-35A0C49CAFAD}"/>
                </a:ext>
              </a:extLst>
            </p:cNvPr>
            <p:cNvSpPr/>
            <p:nvPr/>
          </p:nvSpPr>
          <p:spPr bwMode="auto">
            <a:xfrm>
              <a:off x="3745319" y="2007032"/>
              <a:ext cx="1881963" cy="1881963"/>
            </a:xfrm>
            <a:prstGeom prst="ellipse">
              <a:avLst/>
            </a:prstGeom>
            <a:solidFill>
              <a:schemeClr val="bg1"/>
            </a:solidFill>
            <a:ln w="1016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Graphic 227">
              <a:extLst>
                <a:ext uri="{FF2B5EF4-FFF2-40B4-BE49-F238E27FC236}">
                  <a16:creationId xmlns:a16="http://schemas.microsoft.com/office/drawing/2014/main" id="{BAEA1E56-A524-D7B5-8047-E5133842EBB6}"/>
                </a:ext>
              </a:extLst>
            </p:cNvPr>
            <p:cNvSpPr/>
            <p:nvPr/>
          </p:nvSpPr>
          <p:spPr>
            <a:xfrm>
              <a:off x="4262859" y="2471642"/>
              <a:ext cx="846883" cy="952743"/>
            </a:xfrm>
            <a:custGeom>
              <a:avLst/>
              <a:gdLst>
                <a:gd name="connsiteX0" fmla="*/ 57150 w 365760"/>
                <a:gd name="connsiteY0" fmla="*/ 0 h 411480"/>
                <a:gd name="connsiteX1" fmla="*/ 0 w 365760"/>
                <a:gd name="connsiteY1" fmla="*/ 57150 h 411480"/>
                <a:gd name="connsiteX2" fmla="*/ 0 w 365760"/>
                <a:gd name="connsiteY2" fmla="*/ 262890 h 411480"/>
                <a:gd name="connsiteX3" fmla="*/ 57150 w 365760"/>
                <a:gd name="connsiteY3" fmla="*/ 320040 h 411480"/>
                <a:gd name="connsiteX4" fmla="*/ 137160 w 365760"/>
                <a:gd name="connsiteY4" fmla="*/ 320040 h 411480"/>
                <a:gd name="connsiteX5" fmla="*/ 137160 w 365760"/>
                <a:gd name="connsiteY5" fmla="*/ 182880 h 411480"/>
                <a:gd name="connsiteX6" fmla="*/ 80010 w 365760"/>
                <a:gd name="connsiteY6" fmla="*/ 182880 h 411480"/>
                <a:gd name="connsiteX7" fmla="*/ 68580 w 365760"/>
                <a:gd name="connsiteY7" fmla="*/ 171450 h 411480"/>
                <a:gd name="connsiteX8" fmla="*/ 80010 w 365760"/>
                <a:gd name="connsiteY8" fmla="*/ 160020 h 411480"/>
                <a:gd name="connsiteX9" fmla="*/ 141062 w 365760"/>
                <a:gd name="connsiteY9" fmla="*/ 160020 h 411480"/>
                <a:gd name="connsiteX10" fmla="*/ 154623 w 365760"/>
                <a:gd name="connsiteY10" fmla="*/ 137160 h 411480"/>
                <a:gd name="connsiteX11" fmla="*/ 80010 w 365760"/>
                <a:gd name="connsiteY11" fmla="*/ 137160 h 411480"/>
                <a:gd name="connsiteX12" fmla="*/ 68580 w 365760"/>
                <a:gd name="connsiteY12" fmla="*/ 125730 h 411480"/>
                <a:gd name="connsiteX13" fmla="*/ 80010 w 365760"/>
                <a:gd name="connsiteY13" fmla="*/ 114300 h 411480"/>
                <a:gd name="connsiteX14" fmla="*/ 320040 w 365760"/>
                <a:gd name="connsiteY14" fmla="*/ 114300 h 411480"/>
                <a:gd name="connsiteX15" fmla="*/ 320040 w 365760"/>
                <a:gd name="connsiteY15" fmla="*/ 57150 h 411480"/>
                <a:gd name="connsiteX16" fmla="*/ 262890 w 365760"/>
                <a:gd name="connsiteY16" fmla="*/ 0 h 411480"/>
                <a:gd name="connsiteX17" fmla="*/ 57150 w 365760"/>
                <a:gd name="connsiteY17" fmla="*/ 0 h 411480"/>
                <a:gd name="connsiteX18" fmla="*/ 68580 w 365760"/>
                <a:gd name="connsiteY18" fmla="*/ 80010 h 411480"/>
                <a:gd name="connsiteX19" fmla="*/ 80010 w 365760"/>
                <a:gd name="connsiteY19" fmla="*/ 68580 h 411480"/>
                <a:gd name="connsiteX20" fmla="*/ 240030 w 365760"/>
                <a:gd name="connsiteY20" fmla="*/ 68580 h 411480"/>
                <a:gd name="connsiteX21" fmla="*/ 251460 w 365760"/>
                <a:gd name="connsiteY21" fmla="*/ 80010 h 411480"/>
                <a:gd name="connsiteX22" fmla="*/ 240030 w 365760"/>
                <a:gd name="connsiteY22" fmla="*/ 91440 h 411480"/>
                <a:gd name="connsiteX23" fmla="*/ 80010 w 365760"/>
                <a:gd name="connsiteY23" fmla="*/ 91440 h 411480"/>
                <a:gd name="connsiteX24" fmla="*/ 68580 w 365760"/>
                <a:gd name="connsiteY24" fmla="*/ 80010 h 411480"/>
                <a:gd name="connsiteX25" fmla="*/ 365760 w 365760"/>
                <a:gd name="connsiteY25" fmla="*/ 182880 h 411480"/>
                <a:gd name="connsiteX26" fmla="*/ 320040 w 365760"/>
                <a:gd name="connsiteY26" fmla="*/ 137160 h 411480"/>
                <a:gd name="connsiteX27" fmla="*/ 205740 w 365760"/>
                <a:gd name="connsiteY27" fmla="*/ 137160 h 411480"/>
                <a:gd name="connsiteX28" fmla="*/ 160020 w 365760"/>
                <a:gd name="connsiteY28" fmla="*/ 182880 h 411480"/>
                <a:gd name="connsiteX29" fmla="*/ 160020 w 365760"/>
                <a:gd name="connsiteY29" fmla="*/ 365760 h 411480"/>
                <a:gd name="connsiteX30" fmla="*/ 205740 w 365760"/>
                <a:gd name="connsiteY30" fmla="*/ 411480 h 411480"/>
                <a:gd name="connsiteX31" fmla="*/ 354330 w 365760"/>
                <a:gd name="connsiteY31" fmla="*/ 411480 h 411480"/>
                <a:gd name="connsiteX32" fmla="*/ 365760 w 365760"/>
                <a:gd name="connsiteY32" fmla="*/ 400050 h 411480"/>
                <a:gd name="connsiteX33" fmla="*/ 354330 w 365760"/>
                <a:gd name="connsiteY33" fmla="*/ 388620 h 411480"/>
                <a:gd name="connsiteX34" fmla="*/ 205740 w 365760"/>
                <a:gd name="connsiteY34" fmla="*/ 388620 h 411480"/>
                <a:gd name="connsiteX35" fmla="*/ 182880 w 365760"/>
                <a:gd name="connsiteY35" fmla="*/ 365760 h 411480"/>
                <a:gd name="connsiteX36" fmla="*/ 182880 w 365760"/>
                <a:gd name="connsiteY36" fmla="*/ 365689 h 411480"/>
                <a:gd name="connsiteX37" fmla="*/ 354330 w 365760"/>
                <a:gd name="connsiteY37" fmla="*/ 365689 h 411480"/>
                <a:gd name="connsiteX38" fmla="*/ 365760 w 365760"/>
                <a:gd name="connsiteY38" fmla="*/ 354259 h 411480"/>
                <a:gd name="connsiteX39" fmla="*/ 365760 w 365760"/>
                <a:gd name="connsiteY39" fmla="*/ 182880 h 411480"/>
                <a:gd name="connsiteX40" fmla="*/ 182880 w 365760"/>
                <a:gd name="connsiteY40" fmla="*/ 342829 h 411480"/>
                <a:gd name="connsiteX41" fmla="*/ 182880 w 365760"/>
                <a:gd name="connsiteY41" fmla="*/ 182880 h 411480"/>
                <a:gd name="connsiteX42" fmla="*/ 205740 w 365760"/>
                <a:gd name="connsiteY42" fmla="*/ 160020 h 411480"/>
                <a:gd name="connsiteX43" fmla="*/ 320040 w 365760"/>
                <a:gd name="connsiteY43" fmla="*/ 160020 h 411480"/>
                <a:gd name="connsiteX44" fmla="*/ 342900 w 365760"/>
                <a:gd name="connsiteY44" fmla="*/ 182880 h 411480"/>
                <a:gd name="connsiteX45" fmla="*/ 342900 w 365760"/>
                <a:gd name="connsiteY45" fmla="*/ 342829 h 411480"/>
                <a:gd name="connsiteX46" fmla="*/ 182880 w 365760"/>
                <a:gd name="connsiteY46" fmla="*/ 342829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65760" h="411480">
                  <a:moveTo>
                    <a:pt x="57150" y="0"/>
                  </a:moveTo>
                  <a:cubicBezTo>
                    <a:pt x="25587" y="0"/>
                    <a:pt x="0" y="25587"/>
                    <a:pt x="0" y="57150"/>
                  </a:cubicBezTo>
                  <a:lnTo>
                    <a:pt x="0" y="262890"/>
                  </a:lnTo>
                  <a:cubicBezTo>
                    <a:pt x="0" y="294453"/>
                    <a:pt x="25587" y="320040"/>
                    <a:pt x="57150" y="320040"/>
                  </a:cubicBezTo>
                  <a:lnTo>
                    <a:pt x="137160" y="320040"/>
                  </a:lnTo>
                  <a:lnTo>
                    <a:pt x="137160" y="182880"/>
                  </a:lnTo>
                  <a:lnTo>
                    <a:pt x="80010" y="182880"/>
                  </a:lnTo>
                  <a:cubicBezTo>
                    <a:pt x="73697" y="182880"/>
                    <a:pt x="68580" y="177763"/>
                    <a:pt x="68580" y="171450"/>
                  </a:cubicBezTo>
                  <a:cubicBezTo>
                    <a:pt x="68580" y="165137"/>
                    <a:pt x="73697" y="160020"/>
                    <a:pt x="80010" y="160020"/>
                  </a:cubicBezTo>
                  <a:lnTo>
                    <a:pt x="141062" y="160020"/>
                  </a:lnTo>
                  <a:cubicBezTo>
                    <a:pt x="144073" y="151502"/>
                    <a:pt x="148719" y="143756"/>
                    <a:pt x="154623" y="137160"/>
                  </a:cubicBezTo>
                  <a:lnTo>
                    <a:pt x="80010" y="137160"/>
                  </a:lnTo>
                  <a:cubicBezTo>
                    <a:pt x="73697" y="137160"/>
                    <a:pt x="68580" y="132043"/>
                    <a:pt x="68580" y="125730"/>
                  </a:cubicBezTo>
                  <a:cubicBezTo>
                    <a:pt x="68580" y="119417"/>
                    <a:pt x="73697" y="114300"/>
                    <a:pt x="80010" y="114300"/>
                  </a:cubicBezTo>
                  <a:lnTo>
                    <a:pt x="320040" y="114300"/>
                  </a:lnTo>
                  <a:lnTo>
                    <a:pt x="320040" y="57150"/>
                  </a:lnTo>
                  <a:cubicBezTo>
                    <a:pt x="320040" y="25587"/>
                    <a:pt x="294453" y="0"/>
                    <a:pt x="262890" y="0"/>
                  </a:cubicBezTo>
                  <a:lnTo>
                    <a:pt x="57150" y="0"/>
                  </a:lnTo>
                  <a:close/>
                  <a:moveTo>
                    <a:pt x="68580" y="80010"/>
                  </a:moveTo>
                  <a:cubicBezTo>
                    <a:pt x="68580" y="73697"/>
                    <a:pt x="73697" y="68580"/>
                    <a:pt x="80010" y="68580"/>
                  </a:cubicBezTo>
                  <a:lnTo>
                    <a:pt x="240030" y="68580"/>
                  </a:lnTo>
                  <a:cubicBezTo>
                    <a:pt x="246342" y="68580"/>
                    <a:pt x="251460" y="73697"/>
                    <a:pt x="251460" y="80010"/>
                  </a:cubicBezTo>
                  <a:cubicBezTo>
                    <a:pt x="251460" y="86323"/>
                    <a:pt x="246342" y="91440"/>
                    <a:pt x="240030" y="91440"/>
                  </a:cubicBezTo>
                  <a:lnTo>
                    <a:pt x="80010" y="91440"/>
                  </a:lnTo>
                  <a:cubicBezTo>
                    <a:pt x="73697" y="91440"/>
                    <a:pt x="68580" y="86323"/>
                    <a:pt x="68580" y="80010"/>
                  </a:cubicBezTo>
                  <a:close/>
                  <a:moveTo>
                    <a:pt x="365760" y="182880"/>
                  </a:moveTo>
                  <a:cubicBezTo>
                    <a:pt x="365760" y="157630"/>
                    <a:pt x="345291" y="137160"/>
                    <a:pt x="320040" y="137160"/>
                  </a:cubicBezTo>
                  <a:lnTo>
                    <a:pt x="205740" y="137160"/>
                  </a:lnTo>
                  <a:cubicBezTo>
                    <a:pt x="180490" y="137160"/>
                    <a:pt x="160020" y="157630"/>
                    <a:pt x="160020" y="182880"/>
                  </a:cubicBezTo>
                  <a:lnTo>
                    <a:pt x="160020" y="365760"/>
                  </a:lnTo>
                  <a:cubicBezTo>
                    <a:pt x="160020" y="391011"/>
                    <a:pt x="180490" y="411480"/>
                    <a:pt x="205740" y="411480"/>
                  </a:cubicBezTo>
                  <a:lnTo>
                    <a:pt x="354330" y="411480"/>
                  </a:lnTo>
                  <a:cubicBezTo>
                    <a:pt x="360642" y="411480"/>
                    <a:pt x="365760" y="406362"/>
                    <a:pt x="365760" y="400050"/>
                  </a:cubicBezTo>
                  <a:cubicBezTo>
                    <a:pt x="365760" y="393738"/>
                    <a:pt x="360642" y="388620"/>
                    <a:pt x="354330" y="388620"/>
                  </a:cubicBezTo>
                  <a:lnTo>
                    <a:pt x="205740" y="388620"/>
                  </a:lnTo>
                  <a:cubicBezTo>
                    <a:pt x="193114" y="388620"/>
                    <a:pt x="182880" y="378386"/>
                    <a:pt x="182880" y="365760"/>
                  </a:cubicBezTo>
                  <a:lnTo>
                    <a:pt x="182880" y="365689"/>
                  </a:lnTo>
                  <a:lnTo>
                    <a:pt x="354330" y="365689"/>
                  </a:lnTo>
                  <a:cubicBezTo>
                    <a:pt x="360642" y="365689"/>
                    <a:pt x="365760" y="360573"/>
                    <a:pt x="365760" y="354259"/>
                  </a:cubicBezTo>
                  <a:lnTo>
                    <a:pt x="365760" y="182880"/>
                  </a:lnTo>
                  <a:close/>
                  <a:moveTo>
                    <a:pt x="182880" y="342829"/>
                  </a:moveTo>
                  <a:lnTo>
                    <a:pt x="182880" y="182880"/>
                  </a:lnTo>
                  <a:cubicBezTo>
                    <a:pt x="182880" y="170255"/>
                    <a:pt x="193114" y="160020"/>
                    <a:pt x="205740" y="160020"/>
                  </a:cubicBezTo>
                  <a:lnTo>
                    <a:pt x="320040" y="160020"/>
                  </a:lnTo>
                  <a:cubicBezTo>
                    <a:pt x="332666" y="160020"/>
                    <a:pt x="342900" y="170255"/>
                    <a:pt x="342900" y="182880"/>
                  </a:cubicBezTo>
                  <a:lnTo>
                    <a:pt x="342900" y="342829"/>
                  </a:lnTo>
                  <a:lnTo>
                    <a:pt x="182880" y="342829"/>
                  </a:lnTo>
                  <a:close/>
                </a:path>
              </a:pathLst>
            </a:custGeom>
            <a:gradFill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</a:gradFill>
            <a:effectLst/>
          </p:spPr>
          <p:txBody>
            <a:bodyPr wrap="square" lIns="640080" tIns="0" rIns="0" bIns="0" anchor="ctr" anchorCtr="0">
              <a:noAutofit/>
            </a:bodyPr>
            <a:lstStyle/>
            <a:p>
              <a:pPr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0">
                <a:ln w="3175">
                  <a:noFill/>
                </a:ln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69F8865-234F-CF90-EB0F-4DA46AE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25919" y="2007032"/>
            <a:ext cx="1881963" cy="1881963"/>
            <a:chOff x="925919" y="2007032"/>
            <a:chExt cx="1881963" cy="1881963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8B31EA6-97E4-C516-AA80-7A0ED43B2FD9}"/>
                </a:ext>
              </a:extLst>
            </p:cNvPr>
            <p:cNvSpPr/>
            <p:nvPr/>
          </p:nvSpPr>
          <p:spPr bwMode="auto">
            <a:xfrm>
              <a:off x="925919" y="2007032"/>
              <a:ext cx="1881963" cy="1881963"/>
            </a:xfrm>
            <a:prstGeom prst="ellipse">
              <a:avLst/>
            </a:prstGeom>
            <a:solidFill>
              <a:schemeClr val="bg1"/>
            </a:solidFill>
            <a:ln w="1016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Graphic 160">
              <a:extLst>
                <a:ext uri="{FF2B5EF4-FFF2-40B4-BE49-F238E27FC236}">
                  <a16:creationId xmlns:a16="http://schemas.microsoft.com/office/drawing/2014/main" id="{ED2F02B9-169E-D073-E3A8-97F6FABD0723}"/>
                </a:ext>
              </a:extLst>
            </p:cNvPr>
            <p:cNvSpPr/>
            <p:nvPr/>
          </p:nvSpPr>
          <p:spPr>
            <a:xfrm>
              <a:off x="1398960" y="2480073"/>
              <a:ext cx="935880" cy="935880"/>
            </a:xfrm>
            <a:custGeom>
              <a:avLst/>
              <a:gdLst>
                <a:gd name="connsiteX0" fmla="*/ 200025 w 400050"/>
                <a:gd name="connsiteY0" fmla="*/ 14288 h 400050"/>
                <a:gd name="connsiteX1" fmla="*/ 185738 w 400050"/>
                <a:gd name="connsiteY1" fmla="*/ 0 h 400050"/>
                <a:gd name="connsiteX2" fmla="*/ 171450 w 400050"/>
                <a:gd name="connsiteY2" fmla="*/ 14288 h 400050"/>
                <a:gd name="connsiteX3" fmla="*/ 171450 w 400050"/>
                <a:gd name="connsiteY3" fmla="*/ 19050 h 400050"/>
                <a:gd name="connsiteX4" fmla="*/ 61913 w 400050"/>
                <a:gd name="connsiteY4" fmla="*/ 19050 h 400050"/>
                <a:gd name="connsiteX5" fmla="*/ 0 w 400050"/>
                <a:gd name="connsiteY5" fmla="*/ 80963 h 400050"/>
                <a:gd name="connsiteX6" fmla="*/ 0 w 400050"/>
                <a:gd name="connsiteY6" fmla="*/ 261938 h 400050"/>
                <a:gd name="connsiteX7" fmla="*/ 61913 w 400050"/>
                <a:gd name="connsiteY7" fmla="*/ 323850 h 400050"/>
                <a:gd name="connsiteX8" fmla="*/ 107603 w 400050"/>
                <a:gd name="connsiteY8" fmla="*/ 323850 h 400050"/>
                <a:gd name="connsiteX9" fmla="*/ 79502 w 400050"/>
                <a:gd name="connsiteY9" fmla="*/ 357567 h 400050"/>
                <a:gd name="connsiteX10" fmla="*/ 81330 w 400050"/>
                <a:gd name="connsiteY10" fmla="*/ 377689 h 400050"/>
                <a:gd name="connsiteX11" fmla="*/ 101452 w 400050"/>
                <a:gd name="connsiteY11" fmla="*/ 375862 h 400050"/>
                <a:gd name="connsiteX12" fmla="*/ 144802 w 400050"/>
                <a:gd name="connsiteY12" fmla="*/ 323850 h 400050"/>
                <a:gd name="connsiteX13" fmla="*/ 211625 w 400050"/>
                <a:gd name="connsiteY13" fmla="*/ 323850 h 400050"/>
                <a:gd name="connsiteX14" fmla="*/ 262370 w 400050"/>
                <a:gd name="connsiteY14" fmla="*/ 285750 h 400050"/>
                <a:gd name="connsiteX15" fmla="*/ 267662 w 400050"/>
                <a:gd name="connsiteY15" fmla="*/ 285750 h 400050"/>
                <a:gd name="connsiteX16" fmla="*/ 247650 w 400050"/>
                <a:gd name="connsiteY16" fmla="*/ 238125 h 400050"/>
                <a:gd name="connsiteX17" fmla="*/ 314325 w 400050"/>
                <a:gd name="connsiteY17" fmla="*/ 171450 h 400050"/>
                <a:gd name="connsiteX18" fmla="*/ 381000 w 400050"/>
                <a:gd name="connsiteY18" fmla="*/ 238125 h 400050"/>
                <a:gd name="connsiteX19" fmla="*/ 381000 w 400050"/>
                <a:gd name="connsiteY19" fmla="*/ 80963 h 400050"/>
                <a:gd name="connsiteX20" fmla="*/ 319088 w 400050"/>
                <a:gd name="connsiteY20" fmla="*/ 19050 h 400050"/>
                <a:gd name="connsiteX21" fmla="*/ 200025 w 400050"/>
                <a:gd name="connsiteY21" fmla="*/ 19050 h 400050"/>
                <a:gd name="connsiteX22" fmla="*/ 200025 w 400050"/>
                <a:gd name="connsiteY22" fmla="*/ 14288 h 400050"/>
                <a:gd name="connsiteX23" fmla="*/ 76200 w 400050"/>
                <a:gd name="connsiteY23" fmla="*/ 109538 h 400050"/>
                <a:gd name="connsiteX24" fmla="*/ 90488 w 400050"/>
                <a:gd name="connsiteY24" fmla="*/ 95250 h 400050"/>
                <a:gd name="connsiteX25" fmla="*/ 166688 w 400050"/>
                <a:gd name="connsiteY25" fmla="*/ 95250 h 400050"/>
                <a:gd name="connsiteX26" fmla="*/ 180975 w 400050"/>
                <a:gd name="connsiteY26" fmla="*/ 109538 h 400050"/>
                <a:gd name="connsiteX27" fmla="*/ 166688 w 400050"/>
                <a:gd name="connsiteY27" fmla="*/ 123825 h 400050"/>
                <a:gd name="connsiteX28" fmla="*/ 90488 w 400050"/>
                <a:gd name="connsiteY28" fmla="*/ 123825 h 400050"/>
                <a:gd name="connsiteX29" fmla="*/ 76200 w 400050"/>
                <a:gd name="connsiteY29" fmla="*/ 109538 h 400050"/>
                <a:gd name="connsiteX30" fmla="*/ 90488 w 400050"/>
                <a:gd name="connsiteY30" fmla="*/ 152400 h 400050"/>
                <a:gd name="connsiteX31" fmla="*/ 214313 w 400050"/>
                <a:gd name="connsiteY31" fmla="*/ 152400 h 400050"/>
                <a:gd name="connsiteX32" fmla="*/ 228600 w 400050"/>
                <a:gd name="connsiteY32" fmla="*/ 166688 h 400050"/>
                <a:gd name="connsiteX33" fmla="*/ 214313 w 400050"/>
                <a:gd name="connsiteY33" fmla="*/ 180975 h 400050"/>
                <a:gd name="connsiteX34" fmla="*/ 90488 w 400050"/>
                <a:gd name="connsiteY34" fmla="*/ 180975 h 400050"/>
                <a:gd name="connsiteX35" fmla="*/ 76200 w 400050"/>
                <a:gd name="connsiteY35" fmla="*/ 166688 h 400050"/>
                <a:gd name="connsiteX36" fmla="*/ 90488 w 400050"/>
                <a:gd name="connsiteY36" fmla="*/ 152400 h 400050"/>
                <a:gd name="connsiteX37" fmla="*/ 90488 w 400050"/>
                <a:gd name="connsiteY37" fmla="*/ 209550 h 400050"/>
                <a:gd name="connsiteX38" fmla="*/ 195263 w 400050"/>
                <a:gd name="connsiteY38" fmla="*/ 209550 h 400050"/>
                <a:gd name="connsiteX39" fmla="*/ 209550 w 400050"/>
                <a:gd name="connsiteY39" fmla="*/ 223838 h 400050"/>
                <a:gd name="connsiteX40" fmla="*/ 195263 w 400050"/>
                <a:gd name="connsiteY40" fmla="*/ 238125 h 400050"/>
                <a:gd name="connsiteX41" fmla="*/ 90488 w 400050"/>
                <a:gd name="connsiteY41" fmla="*/ 238125 h 400050"/>
                <a:gd name="connsiteX42" fmla="*/ 76200 w 400050"/>
                <a:gd name="connsiteY42" fmla="*/ 223838 h 400050"/>
                <a:gd name="connsiteX43" fmla="*/ 90488 w 400050"/>
                <a:gd name="connsiteY43" fmla="*/ 209550 h 400050"/>
                <a:gd name="connsiteX44" fmla="*/ 361950 w 400050"/>
                <a:gd name="connsiteY44" fmla="*/ 238125 h 400050"/>
                <a:gd name="connsiteX45" fmla="*/ 314325 w 400050"/>
                <a:gd name="connsiteY45" fmla="*/ 285750 h 400050"/>
                <a:gd name="connsiteX46" fmla="*/ 266700 w 400050"/>
                <a:gd name="connsiteY46" fmla="*/ 238125 h 400050"/>
                <a:gd name="connsiteX47" fmla="*/ 314325 w 400050"/>
                <a:gd name="connsiteY47" fmla="*/ 190500 h 400050"/>
                <a:gd name="connsiteX48" fmla="*/ 361950 w 400050"/>
                <a:gd name="connsiteY48" fmla="*/ 238125 h 400050"/>
                <a:gd name="connsiteX49" fmla="*/ 400050 w 400050"/>
                <a:gd name="connsiteY49" fmla="*/ 340519 h 400050"/>
                <a:gd name="connsiteX50" fmla="*/ 314325 w 400050"/>
                <a:gd name="connsiteY50" fmla="*/ 400050 h 400050"/>
                <a:gd name="connsiteX51" fmla="*/ 228600 w 400050"/>
                <a:gd name="connsiteY51" fmla="*/ 340519 h 400050"/>
                <a:gd name="connsiteX52" fmla="*/ 228600 w 400050"/>
                <a:gd name="connsiteY52" fmla="*/ 338557 h 400050"/>
                <a:gd name="connsiteX53" fmla="*/ 262370 w 400050"/>
                <a:gd name="connsiteY53" fmla="*/ 304800 h 400050"/>
                <a:gd name="connsiteX54" fmla="*/ 366280 w 400050"/>
                <a:gd name="connsiteY54" fmla="*/ 304800 h 400050"/>
                <a:gd name="connsiteX55" fmla="*/ 400050 w 400050"/>
                <a:gd name="connsiteY55" fmla="*/ 338557 h 400050"/>
                <a:gd name="connsiteX56" fmla="*/ 400050 w 400050"/>
                <a:gd name="connsiteY56" fmla="*/ 340519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00050" h="400050">
                  <a:moveTo>
                    <a:pt x="200025" y="14288"/>
                  </a:moveTo>
                  <a:cubicBezTo>
                    <a:pt x="200025" y="6397"/>
                    <a:pt x="193628" y="0"/>
                    <a:pt x="185738" y="0"/>
                  </a:cubicBezTo>
                  <a:cubicBezTo>
                    <a:pt x="177847" y="0"/>
                    <a:pt x="171450" y="6397"/>
                    <a:pt x="171450" y="14288"/>
                  </a:cubicBezTo>
                  <a:lnTo>
                    <a:pt x="171450" y="19050"/>
                  </a:lnTo>
                  <a:lnTo>
                    <a:pt x="61913" y="19050"/>
                  </a:lnTo>
                  <a:cubicBezTo>
                    <a:pt x="27719" y="19050"/>
                    <a:pt x="0" y="46769"/>
                    <a:pt x="0" y="80963"/>
                  </a:cubicBezTo>
                  <a:lnTo>
                    <a:pt x="0" y="261938"/>
                  </a:lnTo>
                  <a:cubicBezTo>
                    <a:pt x="0" y="296130"/>
                    <a:pt x="27719" y="323850"/>
                    <a:pt x="61913" y="323850"/>
                  </a:cubicBezTo>
                  <a:lnTo>
                    <a:pt x="107603" y="323850"/>
                  </a:lnTo>
                  <a:lnTo>
                    <a:pt x="79502" y="357567"/>
                  </a:lnTo>
                  <a:cubicBezTo>
                    <a:pt x="74450" y="363628"/>
                    <a:pt x="75268" y="372637"/>
                    <a:pt x="81330" y="377689"/>
                  </a:cubicBezTo>
                  <a:cubicBezTo>
                    <a:pt x="87391" y="382741"/>
                    <a:pt x="96401" y="381924"/>
                    <a:pt x="101452" y="375862"/>
                  </a:cubicBezTo>
                  <a:lnTo>
                    <a:pt x="144802" y="323850"/>
                  </a:lnTo>
                  <a:lnTo>
                    <a:pt x="211625" y="323850"/>
                  </a:lnTo>
                  <a:cubicBezTo>
                    <a:pt x="217995" y="301832"/>
                    <a:pt x="238310" y="285750"/>
                    <a:pt x="262370" y="285750"/>
                  </a:cubicBezTo>
                  <a:lnTo>
                    <a:pt x="267662" y="285750"/>
                  </a:lnTo>
                  <a:cubicBezTo>
                    <a:pt x="255312" y="273648"/>
                    <a:pt x="247650" y="256781"/>
                    <a:pt x="247650" y="238125"/>
                  </a:cubicBezTo>
                  <a:cubicBezTo>
                    <a:pt x="247650" y="201301"/>
                    <a:pt x="277501" y="171450"/>
                    <a:pt x="314325" y="171450"/>
                  </a:cubicBezTo>
                  <a:cubicBezTo>
                    <a:pt x="351149" y="171450"/>
                    <a:pt x="381000" y="201301"/>
                    <a:pt x="381000" y="238125"/>
                  </a:cubicBezTo>
                  <a:lnTo>
                    <a:pt x="381000" y="80963"/>
                  </a:lnTo>
                  <a:cubicBezTo>
                    <a:pt x="381000" y="46769"/>
                    <a:pt x="353280" y="19050"/>
                    <a:pt x="319088" y="19050"/>
                  </a:cubicBezTo>
                  <a:lnTo>
                    <a:pt x="200025" y="19050"/>
                  </a:lnTo>
                  <a:lnTo>
                    <a:pt x="200025" y="14288"/>
                  </a:lnTo>
                  <a:close/>
                  <a:moveTo>
                    <a:pt x="76200" y="109538"/>
                  </a:moveTo>
                  <a:cubicBezTo>
                    <a:pt x="76200" y="101647"/>
                    <a:pt x="82597" y="95250"/>
                    <a:pt x="90488" y="95250"/>
                  </a:cubicBezTo>
                  <a:lnTo>
                    <a:pt x="166688" y="95250"/>
                  </a:lnTo>
                  <a:cubicBezTo>
                    <a:pt x="174578" y="95250"/>
                    <a:pt x="180975" y="101647"/>
                    <a:pt x="180975" y="109538"/>
                  </a:cubicBezTo>
                  <a:cubicBezTo>
                    <a:pt x="180975" y="117428"/>
                    <a:pt x="174578" y="123825"/>
                    <a:pt x="166688" y="123825"/>
                  </a:cubicBezTo>
                  <a:lnTo>
                    <a:pt x="90488" y="123825"/>
                  </a:lnTo>
                  <a:cubicBezTo>
                    <a:pt x="82597" y="123825"/>
                    <a:pt x="76200" y="117428"/>
                    <a:pt x="76200" y="109538"/>
                  </a:cubicBezTo>
                  <a:close/>
                  <a:moveTo>
                    <a:pt x="90488" y="152400"/>
                  </a:moveTo>
                  <a:lnTo>
                    <a:pt x="214313" y="152400"/>
                  </a:lnTo>
                  <a:cubicBezTo>
                    <a:pt x="222203" y="152400"/>
                    <a:pt x="228600" y="158797"/>
                    <a:pt x="228600" y="166688"/>
                  </a:cubicBezTo>
                  <a:cubicBezTo>
                    <a:pt x="228600" y="174578"/>
                    <a:pt x="222203" y="180975"/>
                    <a:pt x="214313" y="180975"/>
                  </a:cubicBezTo>
                  <a:lnTo>
                    <a:pt x="90488" y="180975"/>
                  </a:lnTo>
                  <a:cubicBezTo>
                    <a:pt x="82597" y="180975"/>
                    <a:pt x="76200" y="174578"/>
                    <a:pt x="76200" y="166688"/>
                  </a:cubicBezTo>
                  <a:cubicBezTo>
                    <a:pt x="76200" y="158797"/>
                    <a:pt x="82597" y="152400"/>
                    <a:pt x="90488" y="152400"/>
                  </a:cubicBezTo>
                  <a:close/>
                  <a:moveTo>
                    <a:pt x="90488" y="209550"/>
                  </a:moveTo>
                  <a:lnTo>
                    <a:pt x="195263" y="209550"/>
                  </a:lnTo>
                  <a:cubicBezTo>
                    <a:pt x="203153" y="209550"/>
                    <a:pt x="209550" y="215947"/>
                    <a:pt x="209550" y="223838"/>
                  </a:cubicBezTo>
                  <a:cubicBezTo>
                    <a:pt x="209550" y="231728"/>
                    <a:pt x="203153" y="238125"/>
                    <a:pt x="195263" y="238125"/>
                  </a:cubicBezTo>
                  <a:lnTo>
                    <a:pt x="90488" y="238125"/>
                  </a:lnTo>
                  <a:cubicBezTo>
                    <a:pt x="82597" y="238125"/>
                    <a:pt x="76200" y="231728"/>
                    <a:pt x="76200" y="223838"/>
                  </a:cubicBezTo>
                  <a:cubicBezTo>
                    <a:pt x="76200" y="215947"/>
                    <a:pt x="82597" y="209550"/>
                    <a:pt x="90488" y="209550"/>
                  </a:cubicBezTo>
                  <a:close/>
                  <a:moveTo>
                    <a:pt x="361950" y="238125"/>
                  </a:moveTo>
                  <a:cubicBezTo>
                    <a:pt x="361950" y="264427"/>
                    <a:pt x="340627" y="285750"/>
                    <a:pt x="314325" y="285750"/>
                  </a:cubicBezTo>
                  <a:cubicBezTo>
                    <a:pt x="288023" y="285750"/>
                    <a:pt x="266700" y="264427"/>
                    <a:pt x="266700" y="238125"/>
                  </a:cubicBezTo>
                  <a:cubicBezTo>
                    <a:pt x="266700" y="211823"/>
                    <a:pt x="288023" y="190500"/>
                    <a:pt x="314325" y="190500"/>
                  </a:cubicBezTo>
                  <a:cubicBezTo>
                    <a:pt x="340627" y="190500"/>
                    <a:pt x="361950" y="211823"/>
                    <a:pt x="361950" y="238125"/>
                  </a:cubicBezTo>
                  <a:close/>
                  <a:moveTo>
                    <a:pt x="400050" y="340519"/>
                  </a:moveTo>
                  <a:cubicBezTo>
                    <a:pt x="400050" y="370170"/>
                    <a:pt x="375557" y="400050"/>
                    <a:pt x="314325" y="400050"/>
                  </a:cubicBezTo>
                  <a:cubicBezTo>
                    <a:pt x="253093" y="400050"/>
                    <a:pt x="228600" y="370283"/>
                    <a:pt x="228600" y="340519"/>
                  </a:cubicBezTo>
                  <a:lnTo>
                    <a:pt x="228600" y="338557"/>
                  </a:lnTo>
                  <a:cubicBezTo>
                    <a:pt x="228600" y="319905"/>
                    <a:pt x="243720" y="304800"/>
                    <a:pt x="262370" y="304800"/>
                  </a:cubicBezTo>
                  <a:lnTo>
                    <a:pt x="366280" y="304800"/>
                  </a:lnTo>
                  <a:cubicBezTo>
                    <a:pt x="384930" y="304800"/>
                    <a:pt x="400050" y="319907"/>
                    <a:pt x="400050" y="338557"/>
                  </a:cubicBezTo>
                  <a:lnTo>
                    <a:pt x="400050" y="340519"/>
                  </a:lnTo>
                  <a:close/>
                </a:path>
              </a:pathLst>
            </a:custGeom>
            <a:gradFill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</a:gradFill>
            <a:effectLst/>
          </p:spPr>
          <p:txBody>
            <a:bodyPr wrap="square" lIns="640080" tIns="0" rIns="0" bIns="0" anchor="ctr" anchorCtr="0">
              <a:noAutofit/>
            </a:bodyPr>
            <a:lstStyle/>
            <a:p>
              <a:pPr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0">
                <a:ln w="3175">
                  <a:noFill/>
                </a:ln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25E0477-91E0-DEC5-BEC5-AE8C161B8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384119" y="2007032"/>
            <a:ext cx="1881963" cy="1881963"/>
            <a:chOff x="9384119" y="2007032"/>
            <a:chExt cx="1881963" cy="1881963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6544285-839B-A5CA-0D14-87B927E05268}"/>
                </a:ext>
              </a:extLst>
            </p:cNvPr>
            <p:cNvSpPr/>
            <p:nvPr/>
          </p:nvSpPr>
          <p:spPr bwMode="auto">
            <a:xfrm>
              <a:off x="9384119" y="2007032"/>
              <a:ext cx="1881963" cy="1881963"/>
            </a:xfrm>
            <a:prstGeom prst="ellipse">
              <a:avLst/>
            </a:prstGeom>
            <a:solidFill>
              <a:schemeClr val="bg1"/>
            </a:solidFill>
            <a:ln w="1016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Picture Placeholder 31">
              <a:extLst>
                <a:ext uri="{FF2B5EF4-FFF2-40B4-BE49-F238E27FC236}">
                  <a16:creationId xmlns:a16="http://schemas.microsoft.com/office/drawing/2014/main" id="{CB879E4E-5EBE-5C62-7258-C6952DD1A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9" r="99"/>
            <a:stretch/>
          </p:blipFill>
          <p:spPr>
            <a:xfrm>
              <a:off x="9828059" y="2449984"/>
              <a:ext cx="994083" cy="996058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378A4AE-67E6-8284-54A5-FCD349AC9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564719" y="2007032"/>
            <a:ext cx="1881963" cy="1881963"/>
            <a:chOff x="6564719" y="2007032"/>
            <a:chExt cx="1881963" cy="1881963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BDE3BDF-5A04-78D0-1C1B-979DE1F3D41F}"/>
                </a:ext>
              </a:extLst>
            </p:cNvPr>
            <p:cNvSpPr/>
            <p:nvPr/>
          </p:nvSpPr>
          <p:spPr bwMode="auto">
            <a:xfrm>
              <a:off x="6564719" y="2007032"/>
              <a:ext cx="1881963" cy="1881963"/>
            </a:xfrm>
            <a:prstGeom prst="ellipse">
              <a:avLst/>
            </a:prstGeom>
            <a:solidFill>
              <a:schemeClr val="bg1"/>
            </a:solidFill>
            <a:ln w="1016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0" name="Graphic 10" descr="Users with solid fill">
              <a:extLst>
                <a:ext uri="{FF2B5EF4-FFF2-40B4-BE49-F238E27FC236}">
                  <a16:creationId xmlns:a16="http://schemas.microsoft.com/office/drawing/2014/main" id="{352000D5-699A-1883-37BC-157BC96B43F7}"/>
                </a:ext>
              </a:extLst>
            </p:cNvPr>
            <p:cNvGrpSpPr/>
            <p:nvPr/>
          </p:nvGrpSpPr>
          <p:grpSpPr>
            <a:xfrm>
              <a:off x="6984078" y="2622620"/>
              <a:ext cx="1043244" cy="650786"/>
              <a:chOff x="6974414" y="2649038"/>
              <a:chExt cx="1043244" cy="650786"/>
            </a:xfrm>
            <a:gradFill flip="none" rotWithShape="1">
              <a:gsLst>
                <a:gs pos="18000">
                  <a:srgbClr val="6C1CB2"/>
                </a:gs>
                <a:gs pos="100000">
                  <a:srgbClr val="BA39C3"/>
                </a:gs>
              </a:gsLst>
              <a:lin ang="2700000" scaled="1"/>
              <a:tileRect/>
            </a:gra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054CB170-2F81-4CF1-3205-92824E04D228}"/>
                  </a:ext>
                </a:extLst>
              </p:cNvPr>
              <p:cNvSpPr/>
              <p:nvPr/>
            </p:nvSpPr>
            <p:spPr>
              <a:xfrm>
                <a:off x="7086190" y="2649038"/>
                <a:ext cx="223552" cy="223552"/>
              </a:xfrm>
              <a:custGeom>
                <a:avLst/>
                <a:gdLst>
                  <a:gd name="connsiteX0" fmla="*/ 223552 w 223552"/>
                  <a:gd name="connsiteY0" fmla="*/ 111776 h 223552"/>
                  <a:gd name="connsiteX1" fmla="*/ 111776 w 223552"/>
                  <a:gd name="connsiteY1" fmla="*/ 223552 h 223552"/>
                  <a:gd name="connsiteX2" fmla="*/ 0 w 223552"/>
                  <a:gd name="connsiteY2" fmla="*/ 111776 h 223552"/>
                  <a:gd name="connsiteX3" fmla="*/ 111776 w 223552"/>
                  <a:gd name="connsiteY3" fmla="*/ 0 h 223552"/>
                  <a:gd name="connsiteX4" fmla="*/ 223552 w 223552"/>
                  <a:gd name="connsiteY4" fmla="*/ 111776 h 22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552" h="223552">
                    <a:moveTo>
                      <a:pt x="223552" y="111776"/>
                    </a:moveTo>
                    <a:cubicBezTo>
                      <a:pt x="223552" y="173508"/>
                      <a:pt x="173508" y="223552"/>
                      <a:pt x="111776" y="223552"/>
                    </a:cubicBezTo>
                    <a:cubicBezTo>
                      <a:pt x="50044" y="223552"/>
                      <a:pt x="0" y="173508"/>
                      <a:pt x="0" y="111776"/>
                    </a:cubicBezTo>
                    <a:cubicBezTo>
                      <a:pt x="0" y="50044"/>
                      <a:pt x="50044" y="0"/>
                      <a:pt x="111776" y="0"/>
                    </a:cubicBezTo>
                    <a:cubicBezTo>
                      <a:pt x="173508" y="0"/>
                      <a:pt x="223552" y="50044"/>
                      <a:pt x="223552" y="111776"/>
                    </a:cubicBezTo>
                    <a:close/>
                  </a:path>
                </a:pathLst>
              </a:custGeom>
              <a:grpFill/>
              <a:ln w="1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8C6D26B6-F032-4EE7-1567-90358852FD23}"/>
                  </a:ext>
                </a:extLst>
              </p:cNvPr>
              <p:cNvSpPr/>
              <p:nvPr/>
            </p:nvSpPr>
            <p:spPr>
              <a:xfrm>
                <a:off x="7682330" y="2649038"/>
                <a:ext cx="223552" cy="223552"/>
              </a:xfrm>
              <a:custGeom>
                <a:avLst/>
                <a:gdLst>
                  <a:gd name="connsiteX0" fmla="*/ 223552 w 223552"/>
                  <a:gd name="connsiteY0" fmla="*/ 111776 h 223552"/>
                  <a:gd name="connsiteX1" fmla="*/ 111776 w 223552"/>
                  <a:gd name="connsiteY1" fmla="*/ 223552 h 223552"/>
                  <a:gd name="connsiteX2" fmla="*/ 0 w 223552"/>
                  <a:gd name="connsiteY2" fmla="*/ 111776 h 223552"/>
                  <a:gd name="connsiteX3" fmla="*/ 111776 w 223552"/>
                  <a:gd name="connsiteY3" fmla="*/ 0 h 223552"/>
                  <a:gd name="connsiteX4" fmla="*/ 223552 w 223552"/>
                  <a:gd name="connsiteY4" fmla="*/ 111776 h 22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552" h="223552">
                    <a:moveTo>
                      <a:pt x="223552" y="111776"/>
                    </a:moveTo>
                    <a:cubicBezTo>
                      <a:pt x="223552" y="173508"/>
                      <a:pt x="173508" y="223552"/>
                      <a:pt x="111776" y="223552"/>
                    </a:cubicBezTo>
                    <a:cubicBezTo>
                      <a:pt x="50044" y="223552"/>
                      <a:pt x="0" y="173508"/>
                      <a:pt x="0" y="111776"/>
                    </a:cubicBezTo>
                    <a:cubicBezTo>
                      <a:pt x="0" y="50044"/>
                      <a:pt x="50044" y="0"/>
                      <a:pt x="111776" y="0"/>
                    </a:cubicBezTo>
                    <a:cubicBezTo>
                      <a:pt x="173508" y="0"/>
                      <a:pt x="223552" y="50044"/>
                      <a:pt x="223552" y="111776"/>
                    </a:cubicBezTo>
                    <a:close/>
                  </a:path>
                </a:pathLst>
              </a:custGeom>
              <a:grpFill/>
              <a:ln w="1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AB68E8A-CA26-579B-66A7-4FF4402F73EB}"/>
                  </a:ext>
                </a:extLst>
              </p:cNvPr>
              <p:cNvSpPr/>
              <p:nvPr/>
            </p:nvSpPr>
            <p:spPr>
              <a:xfrm>
                <a:off x="7272484" y="3076272"/>
                <a:ext cx="447104" cy="223552"/>
              </a:xfrm>
              <a:custGeom>
                <a:avLst/>
                <a:gdLst>
                  <a:gd name="connsiteX0" fmla="*/ 447105 w 447104"/>
                  <a:gd name="connsiteY0" fmla="*/ 223552 h 223552"/>
                  <a:gd name="connsiteX1" fmla="*/ 447105 w 447104"/>
                  <a:gd name="connsiteY1" fmla="*/ 111776 h 223552"/>
                  <a:gd name="connsiteX2" fmla="*/ 424749 w 447104"/>
                  <a:gd name="connsiteY2" fmla="*/ 67066 h 223552"/>
                  <a:gd name="connsiteX3" fmla="*/ 315457 w 447104"/>
                  <a:gd name="connsiteY3" fmla="*/ 14903 h 223552"/>
                  <a:gd name="connsiteX4" fmla="*/ 223552 w 447104"/>
                  <a:gd name="connsiteY4" fmla="*/ 0 h 223552"/>
                  <a:gd name="connsiteX5" fmla="*/ 131647 w 447104"/>
                  <a:gd name="connsiteY5" fmla="*/ 14903 h 223552"/>
                  <a:gd name="connsiteX6" fmla="*/ 22355 w 447104"/>
                  <a:gd name="connsiteY6" fmla="*/ 67066 h 223552"/>
                  <a:gd name="connsiteX7" fmla="*/ 0 w 447104"/>
                  <a:gd name="connsiteY7" fmla="*/ 111776 h 223552"/>
                  <a:gd name="connsiteX8" fmla="*/ 0 w 447104"/>
                  <a:gd name="connsiteY8" fmla="*/ 223552 h 223552"/>
                  <a:gd name="connsiteX9" fmla="*/ 447105 w 447104"/>
                  <a:gd name="connsiteY9" fmla="*/ 223552 h 22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7104" h="223552">
                    <a:moveTo>
                      <a:pt x="447105" y="223552"/>
                    </a:moveTo>
                    <a:lnTo>
                      <a:pt x="447105" y="111776"/>
                    </a:lnTo>
                    <a:cubicBezTo>
                      <a:pt x="447105" y="94389"/>
                      <a:pt x="439653" y="77001"/>
                      <a:pt x="424749" y="67066"/>
                    </a:cubicBezTo>
                    <a:cubicBezTo>
                      <a:pt x="394942" y="42227"/>
                      <a:pt x="355200" y="24839"/>
                      <a:pt x="315457" y="14903"/>
                    </a:cubicBezTo>
                    <a:cubicBezTo>
                      <a:pt x="288134" y="7452"/>
                      <a:pt x="255843" y="0"/>
                      <a:pt x="223552" y="0"/>
                    </a:cubicBezTo>
                    <a:cubicBezTo>
                      <a:pt x="193745" y="0"/>
                      <a:pt x="161454" y="4968"/>
                      <a:pt x="131647" y="14903"/>
                    </a:cubicBezTo>
                    <a:cubicBezTo>
                      <a:pt x="91905" y="24839"/>
                      <a:pt x="54646" y="44710"/>
                      <a:pt x="22355" y="67066"/>
                    </a:cubicBezTo>
                    <a:cubicBezTo>
                      <a:pt x="7452" y="79485"/>
                      <a:pt x="0" y="94389"/>
                      <a:pt x="0" y="111776"/>
                    </a:cubicBezTo>
                    <a:lnTo>
                      <a:pt x="0" y="223552"/>
                    </a:lnTo>
                    <a:lnTo>
                      <a:pt x="447105" y="223552"/>
                    </a:lnTo>
                    <a:close/>
                  </a:path>
                </a:pathLst>
              </a:custGeom>
              <a:grpFill/>
              <a:ln w="1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89C3D64-E7EE-B3C2-99F1-E68484ADC0C6}"/>
                  </a:ext>
                </a:extLst>
              </p:cNvPr>
              <p:cNvSpPr/>
              <p:nvPr/>
            </p:nvSpPr>
            <p:spPr>
              <a:xfrm>
                <a:off x="7384260" y="2822912"/>
                <a:ext cx="223552" cy="223552"/>
              </a:xfrm>
              <a:custGeom>
                <a:avLst/>
                <a:gdLst>
                  <a:gd name="connsiteX0" fmla="*/ 223552 w 223552"/>
                  <a:gd name="connsiteY0" fmla="*/ 111776 h 223552"/>
                  <a:gd name="connsiteX1" fmla="*/ 111776 w 223552"/>
                  <a:gd name="connsiteY1" fmla="*/ 223552 h 223552"/>
                  <a:gd name="connsiteX2" fmla="*/ 0 w 223552"/>
                  <a:gd name="connsiteY2" fmla="*/ 111776 h 223552"/>
                  <a:gd name="connsiteX3" fmla="*/ 111776 w 223552"/>
                  <a:gd name="connsiteY3" fmla="*/ 0 h 223552"/>
                  <a:gd name="connsiteX4" fmla="*/ 223552 w 223552"/>
                  <a:gd name="connsiteY4" fmla="*/ 111776 h 22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552" h="223552">
                    <a:moveTo>
                      <a:pt x="223552" y="111776"/>
                    </a:moveTo>
                    <a:cubicBezTo>
                      <a:pt x="223552" y="173508"/>
                      <a:pt x="173508" y="223552"/>
                      <a:pt x="111776" y="223552"/>
                    </a:cubicBezTo>
                    <a:cubicBezTo>
                      <a:pt x="50044" y="223552"/>
                      <a:pt x="0" y="173508"/>
                      <a:pt x="0" y="111776"/>
                    </a:cubicBezTo>
                    <a:cubicBezTo>
                      <a:pt x="0" y="50044"/>
                      <a:pt x="50044" y="0"/>
                      <a:pt x="111776" y="0"/>
                    </a:cubicBezTo>
                    <a:cubicBezTo>
                      <a:pt x="173508" y="0"/>
                      <a:pt x="223552" y="50044"/>
                      <a:pt x="223552" y="111776"/>
                    </a:cubicBezTo>
                    <a:close/>
                  </a:path>
                </a:pathLst>
              </a:custGeom>
              <a:grpFill/>
              <a:ln w="1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132FF0F0-721A-6FEA-7125-7B002025A2BB}"/>
                  </a:ext>
                </a:extLst>
              </p:cNvPr>
              <p:cNvSpPr/>
              <p:nvPr/>
            </p:nvSpPr>
            <p:spPr>
              <a:xfrm>
                <a:off x="7612780" y="2902397"/>
                <a:ext cx="404878" cy="223552"/>
              </a:xfrm>
              <a:custGeom>
                <a:avLst/>
                <a:gdLst>
                  <a:gd name="connsiteX0" fmla="*/ 382523 w 404878"/>
                  <a:gd name="connsiteY0" fmla="*/ 67066 h 223552"/>
                  <a:gd name="connsiteX1" fmla="*/ 273231 w 404878"/>
                  <a:gd name="connsiteY1" fmla="*/ 14903 h 223552"/>
                  <a:gd name="connsiteX2" fmla="*/ 181326 w 404878"/>
                  <a:gd name="connsiteY2" fmla="*/ 0 h 223552"/>
                  <a:gd name="connsiteX3" fmla="*/ 89421 w 404878"/>
                  <a:gd name="connsiteY3" fmla="*/ 14903 h 223552"/>
                  <a:gd name="connsiteX4" fmla="*/ 44710 w 404878"/>
                  <a:gd name="connsiteY4" fmla="*/ 32291 h 223552"/>
                  <a:gd name="connsiteX5" fmla="*/ 44710 w 404878"/>
                  <a:gd name="connsiteY5" fmla="*/ 34775 h 223552"/>
                  <a:gd name="connsiteX6" fmla="*/ 0 w 404878"/>
                  <a:gd name="connsiteY6" fmla="*/ 144067 h 223552"/>
                  <a:gd name="connsiteX7" fmla="*/ 114260 w 404878"/>
                  <a:gd name="connsiteY7" fmla="*/ 201197 h 223552"/>
                  <a:gd name="connsiteX8" fmla="*/ 134131 w 404878"/>
                  <a:gd name="connsiteY8" fmla="*/ 223552 h 223552"/>
                  <a:gd name="connsiteX9" fmla="*/ 404878 w 404878"/>
                  <a:gd name="connsiteY9" fmla="*/ 223552 h 223552"/>
                  <a:gd name="connsiteX10" fmla="*/ 404878 w 404878"/>
                  <a:gd name="connsiteY10" fmla="*/ 111776 h 223552"/>
                  <a:gd name="connsiteX11" fmla="*/ 382523 w 404878"/>
                  <a:gd name="connsiteY11" fmla="*/ 67066 h 22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4878" h="223552">
                    <a:moveTo>
                      <a:pt x="382523" y="67066"/>
                    </a:moveTo>
                    <a:cubicBezTo>
                      <a:pt x="352716" y="42227"/>
                      <a:pt x="312973" y="24839"/>
                      <a:pt x="273231" y="14903"/>
                    </a:cubicBezTo>
                    <a:cubicBezTo>
                      <a:pt x="245907" y="7452"/>
                      <a:pt x="213617" y="0"/>
                      <a:pt x="181326" y="0"/>
                    </a:cubicBezTo>
                    <a:cubicBezTo>
                      <a:pt x="151519" y="0"/>
                      <a:pt x="119228" y="4968"/>
                      <a:pt x="89421" y="14903"/>
                    </a:cubicBezTo>
                    <a:cubicBezTo>
                      <a:pt x="74517" y="19871"/>
                      <a:pt x="59614" y="24839"/>
                      <a:pt x="44710" y="32291"/>
                    </a:cubicBezTo>
                    <a:lnTo>
                      <a:pt x="44710" y="34775"/>
                    </a:lnTo>
                    <a:cubicBezTo>
                      <a:pt x="44710" y="77001"/>
                      <a:pt x="27323" y="116744"/>
                      <a:pt x="0" y="144067"/>
                    </a:cubicBezTo>
                    <a:cubicBezTo>
                      <a:pt x="47194" y="158971"/>
                      <a:pt x="84453" y="178842"/>
                      <a:pt x="114260" y="201197"/>
                    </a:cubicBezTo>
                    <a:cubicBezTo>
                      <a:pt x="121712" y="208649"/>
                      <a:pt x="129164" y="213617"/>
                      <a:pt x="134131" y="223552"/>
                    </a:cubicBezTo>
                    <a:lnTo>
                      <a:pt x="404878" y="223552"/>
                    </a:lnTo>
                    <a:lnTo>
                      <a:pt x="404878" y="111776"/>
                    </a:lnTo>
                    <a:cubicBezTo>
                      <a:pt x="404878" y="94389"/>
                      <a:pt x="397426" y="77001"/>
                      <a:pt x="382523" y="67066"/>
                    </a:cubicBezTo>
                    <a:close/>
                  </a:path>
                </a:pathLst>
              </a:custGeom>
              <a:grpFill/>
              <a:ln w="1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AF3C31C5-6A97-2B6A-8FED-3D02885877EE}"/>
                  </a:ext>
                </a:extLst>
              </p:cNvPr>
              <p:cNvSpPr/>
              <p:nvPr/>
            </p:nvSpPr>
            <p:spPr>
              <a:xfrm>
                <a:off x="6974414" y="2902397"/>
                <a:ext cx="404878" cy="223552"/>
              </a:xfrm>
              <a:custGeom>
                <a:avLst/>
                <a:gdLst>
                  <a:gd name="connsiteX0" fmla="*/ 290618 w 404878"/>
                  <a:gd name="connsiteY0" fmla="*/ 201197 h 223552"/>
                  <a:gd name="connsiteX1" fmla="*/ 290618 w 404878"/>
                  <a:gd name="connsiteY1" fmla="*/ 201197 h 223552"/>
                  <a:gd name="connsiteX2" fmla="*/ 404878 w 404878"/>
                  <a:gd name="connsiteY2" fmla="*/ 144067 h 223552"/>
                  <a:gd name="connsiteX3" fmla="*/ 360168 w 404878"/>
                  <a:gd name="connsiteY3" fmla="*/ 34775 h 223552"/>
                  <a:gd name="connsiteX4" fmla="*/ 360168 w 404878"/>
                  <a:gd name="connsiteY4" fmla="*/ 29807 h 223552"/>
                  <a:gd name="connsiteX5" fmla="*/ 315457 w 404878"/>
                  <a:gd name="connsiteY5" fmla="*/ 14903 h 223552"/>
                  <a:gd name="connsiteX6" fmla="*/ 223552 w 404878"/>
                  <a:gd name="connsiteY6" fmla="*/ 0 h 223552"/>
                  <a:gd name="connsiteX7" fmla="*/ 131647 w 404878"/>
                  <a:gd name="connsiteY7" fmla="*/ 14903 h 223552"/>
                  <a:gd name="connsiteX8" fmla="*/ 22355 w 404878"/>
                  <a:gd name="connsiteY8" fmla="*/ 67066 h 223552"/>
                  <a:gd name="connsiteX9" fmla="*/ 0 w 404878"/>
                  <a:gd name="connsiteY9" fmla="*/ 111776 h 223552"/>
                  <a:gd name="connsiteX10" fmla="*/ 0 w 404878"/>
                  <a:gd name="connsiteY10" fmla="*/ 223552 h 223552"/>
                  <a:gd name="connsiteX11" fmla="*/ 268263 w 404878"/>
                  <a:gd name="connsiteY11" fmla="*/ 223552 h 223552"/>
                  <a:gd name="connsiteX12" fmla="*/ 290618 w 404878"/>
                  <a:gd name="connsiteY12" fmla="*/ 201197 h 22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4878" h="223552">
                    <a:moveTo>
                      <a:pt x="290618" y="201197"/>
                    </a:moveTo>
                    <a:lnTo>
                      <a:pt x="290618" y="201197"/>
                    </a:lnTo>
                    <a:cubicBezTo>
                      <a:pt x="325393" y="176358"/>
                      <a:pt x="365135" y="156487"/>
                      <a:pt x="404878" y="144067"/>
                    </a:cubicBezTo>
                    <a:cubicBezTo>
                      <a:pt x="377555" y="114260"/>
                      <a:pt x="360168" y="77001"/>
                      <a:pt x="360168" y="34775"/>
                    </a:cubicBezTo>
                    <a:cubicBezTo>
                      <a:pt x="360168" y="32291"/>
                      <a:pt x="360168" y="32291"/>
                      <a:pt x="360168" y="29807"/>
                    </a:cubicBezTo>
                    <a:cubicBezTo>
                      <a:pt x="345264" y="24839"/>
                      <a:pt x="330361" y="17387"/>
                      <a:pt x="315457" y="14903"/>
                    </a:cubicBezTo>
                    <a:cubicBezTo>
                      <a:pt x="288134" y="7452"/>
                      <a:pt x="255843" y="0"/>
                      <a:pt x="223552" y="0"/>
                    </a:cubicBezTo>
                    <a:cubicBezTo>
                      <a:pt x="193745" y="0"/>
                      <a:pt x="161454" y="4968"/>
                      <a:pt x="131647" y="14903"/>
                    </a:cubicBezTo>
                    <a:cubicBezTo>
                      <a:pt x="91905" y="27323"/>
                      <a:pt x="54646" y="44710"/>
                      <a:pt x="22355" y="67066"/>
                    </a:cubicBezTo>
                    <a:cubicBezTo>
                      <a:pt x="7452" y="77001"/>
                      <a:pt x="0" y="94389"/>
                      <a:pt x="0" y="111776"/>
                    </a:cubicBezTo>
                    <a:lnTo>
                      <a:pt x="0" y="223552"/>
                    </a:lnTo>
                    <a:lnTo>
                      <a:pt x="268263" y="223552"/>
                    </a:lnTo>
                    <a:cubicBezTo>
                      <a:pt x="275715" y="213617"/>
                      <a:pt x="280682" y="208649"/>
                      <a:pt x="290618" y="201197"/>
                    </a:cubicBezTo>
                    <a:close/>
                  </a:path>
                </a:pathLst>
              </a:custGeom>
              <a:grpFill/>
              <a:ln w="1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76845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04607 L 5E-6 -1.11111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04607 L 5E-6 -1.11111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04607 L 5E-6 -1.11111E-6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04607 L 5E-6 -1.11111E-6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5" grpId="0"/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F07FA-B4D0-086C-1851-9F322D5B8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>
                <a:latin typeface="Open Sans"/>
                <a:ea typeface="Open Sans"/>
                <a:cs typeface="Open Sans"/>
              </a:rPr>
              <a:t>Generative Applications Built on .NET</a:t>
            </a:r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724846C-CCFF-4582-56D5-7BAE09075B6B}"/>
              </a:ext>
            </a:extLst>
          </p:cNvPr>
          <p:cNvGrpSpPr/>
          <p:nvPr/>
        </p:nvGrpSpPr>
        <p:grpSpPr>
          <a:xfrm>
            <a:off x="4404360" y="1247348"/>
            <a:ext cx="3383280" cy="5029200"/>
            <a:chOff x="4404360" y="1247348"/>
            <a:chExt cx="3383280" cy="5029200"/>
          </a:xfrm>
        </p:grpSpPr>
        <p:sp>
          <p:nvSpPr>
            <p:cNvPr id="4" name="Rounded Rectangle 21">
              <a:extLst>
                <a:ext uri="{FF2B5EF4-FFF2-40B4-BE49-F238E27FC236}">
                  <a16:creationId xmlns:a16="http://schemas.microsoft.com/office/drawing/2014/main" id="{0FBA0B36-4CF0-E57D-505A-22E90F14F4BA}"/>
                </a:ext>
              </a:extLst>
            </p:cNvPr>
            <p:cNvSpPr/>
            <p:nvPr/>
          </p:nvSpPr>
          <p:spPr>
            <a:xfrm>
              <a:off x="4404360" y="1247348"/>
              <a:ext cx="3383280" cy="5029200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0" rIns="0" bIns="182880" anchor="b" anchorCtr="0">
              <a:noAutofit/>
            </a:bodyPr>
            <a:lstStyle/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>
                  <a:ln w="3175">
                    <a:noFill/>
                  </a:ln>
                  <a:solidFill>
                    <a:schemeClr val="accent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GitHub Copilot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CF7F0E2-58D7-60CF-E27A-9ABF48ABE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4400" r="95800">
                          <a14:foregroundMark x1="15200" y1="34286" x2="15200" y2="34286"/>
                          <a14:foregroundMark x1="4400" y1="45714" x2="4400" y2="45714"/>
                          <a14:foregroundMark x1="32800" y1="45000" x2="32800" y2="45000"/>
                          <a14:foregroundMark x1="46800" y1="58214" x2="46800" y2="58214"/>
                          <a14:foregroundMark x1="53000" y1="47857" x2="53000" y2="47857"/>
                          <a14:foregroundMark x1="47400" y1="42500" x2="47400" y2="42500"/>
                          <a14:foregroundMark x1="62000" y1="46786" x2="62000" y2="46786"/>
                          <a14:foregroundMark x1="76200" y1="55714" x2="76200" y2="55714"/>
                          <a14:foregroundMark x1="88200" y1="45000" x2="88200" y2="45000"/>
                          <a14:foregroundMark x1="95800" y1="52857" x2="95800" y2="52857"/>
                        </a14:backgroundRemoval>
                      </a14:imgEffect>
                      <a14:imgEffect>
                        <a14:brightnessContrast bright="-77000" contras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43407" y="3978415"/>
              <a:ext cx="1505187" cy="76255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AC587D-D4E4-82E8-F748-3B7081A075C6}"/>
                </a:ext>
              </a:extLst>
            </p:cNvPr>
            <p:cNvSpPr txBox="1"/>
            <p:nvPr/>
          </p:nvSpPr>
          <p:spPr>
            <a:xfrm>
              <a:off x="4625351" y="3319723"/>
              <a:ext cx="2941298" cy="566196"/>
            </a:xfrm>
            <a:prstGeom prst="rect">
              <a:avLst/>
            </a:prstGeom>
            <a:noFill/>
          </p:spPr>
          <p:txBody>
            <a:bodyPr wrap="square" lIns="0" tIns="60904" rIns="0" bIns="60904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Copilot </a:t>
              </a:r>
              <a:b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assisted coding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5EC160-03CC-5CA9-EDD9-8858903CFD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25351" y="1472458"/>
              <a:ext cx="2941299" cy="16189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4ECB58A-F449-3D95-EDD0-745CBC190424}"/>
              </a:ext>
            </a:extLst>
          </p:cNvPr>
          <p:cNvGrpSpPr/>
          <p:nvPr/>
        </p:nvGrpSpPr>
        <p:grpSpPr>
          <a:xfrm>
            <a:off x="586740" y="1247348"/>
            <a:ext cx="3383280" cy="5029200"/>
            <a:chOff x="586740" y="1247348"/>
            <a:chExt cx="3383280" cy="5029200"/>
          </a:xfrm>
        </p:grpSpPr>
        <p:sp>
          <p:nvSpPr>
            <p:cNvPr id="23" name="Rounded Rectangle 21">
              <a:extLst>
                <a:ext uri="{FF2B5EF4-FFF2-40B4-BE49-F238E27FC236}">
                  <a16:creationId xmlns:a16="http://schemas.microsoft.com/office/drawing/2014/main" id="{EE17A25E-10E9-8BFB-6818-FBACBDEB44D1}"/>
                </a:ext>
              </a:extLst>
            </p:cNvPr>
            <p:cNvSpPr/>
            <p:nvPr/>
          </p:nvSpPr>
          <p:spPr>
            <a:xfrm>
              <a:off x="586740" y="1247348"/>
              <a:ext cx="3383280" cy="5029200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0" rIns="0" bIns="182880" anchor="b" anchorCtr="0">
              <a:noAutofit/>
            </a:bodyPr>
            <a:lstStyle/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>
                  <a:ln w="3175">
                    <a:noFill/>
                  </a:ln>
                  <a:solidFill>
                    <a:schemeClr val="accent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Microsoft Copilot 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01E0C3F-0691-939C-FAFF-E11542316988}"/>
                </a:ext>
              </a:extLst>
            </p:cNvPr>
            <p:cNvGrpSpPr/>
            <p:nvPr/>
          </p:nvGrpSpPr>
          <p:grpSpPr>
            <a:xfrm>
              <a:off x="806196" y="1472456"/>
              <a:ext cx="2944368" cy="3991413"/>
              <a:chOff x="565159" y="1276642"/>
              <a:chExt cx="3433095" cy="4679182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BACDE582-80AC-5BBC-90AB-F7AD04CCE6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5159" y="1276642"/>
                <a:ext cx="3433095" cy="467918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</p:pic>
          <p:pic>
            <p:nvPicPr>
              <p:cNvPr id="26" name="Picture 25" descr="A rainbow colored logo on a black background&#10;&#10;Description automatically generated">
                <a:extLst>
                  <a:ext uri="{FF2B5EF4-FFF2-40B4-BE49-F238E27FC236}">
                    <a16:creationId xmlns:a16="http://schemas.microsoft.com/office/drawing/2014/main" id="{B05F9773-BB5C-297C-5F51-61E5E94F53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7250" y="1395216"/>
                <a:ext cx="428875" cy="428875"/>
              </a:xfrm>
              <a:prstGeom prst="rect">
                <a:avLst/>
              </a:prstGeom>
            </p:spPr>
          </p:pic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E4356EC-43F0-6A44-90EC-8F529EE64B83}"/>
              </a:ext>
            </a:extLst>
          </p:cNvPr>
          <p:cNvGrpSpPr/>
          <p:nvPr/>
        </p:nvGrpSpPr>
        <p:grpSpPr>
          <a:xfrm>
            <a:off x="8221980" y="1247348"/>
            <a:ext cx="3383280" cy="5029200"/>
            <a:chOff x="8221980" y="1247348"/>
            <a:chExt cx="3383280" cy="5029200"/>
          </a:xfrm>
        </p:grpSpPr>
        <p:sp>
          <p:nvSpPr>
            <p:cNvPr id="28" name="Rounded Rectangle 21">
              <a:extLst>
                <a:ext uri="{FF2B5EF4-FFF2-40B4-BE49-F238E27FC236}">
                  <a16:creationId xmlns:a16="http://schemas.microsoft.com/office/drawing/2014/main" id="{DAF366A0-1D08-46FD-C8FF-DA019ABBC6AD}"/>
                </a:ext>
              </a:extLst>
            </p:cNvPr>
            <p:cNvSpPr/>
            <p:nvPr/>
          </p:nvSpPr>
          <p:spPr>
            <a:xfrm>
              <a:off x="8221980" y="1247348"/>
              <a:ext cx="3383280" cy="5029200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0" rIns="0" bIns="182880" anchor="b" anchorCtr="0">
              <a:noAutofit/>
            </a:bodyPr>
            <a:lstStyle/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>
                  <a:ln w="3175">
                    <a:noFill/>
                  </a:ln>
                  <a:solidFill>
                    <a:schemeClr val="accent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H&amp;R Block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DC06BA5-7673-E33E-4514-84AF24B53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38084" y="3758833"/>
              <a:ext cx="1946186" cy="13821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16AE7F1-5BE7-B590-08A1-A6B7975E0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42971" y="1472458"/>
              <a:ext cx="1946186" cy="297747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9241731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0 0.0636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-1.11111E-6 L 0 0.0636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11111E-6 L 0 0.0636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391769AB-F4D9-3AD1-79A8-64AD3EAAE7FF}"/>
              </a:ext>
            </a:extLst>
          </p:cNvPr>
          <p:cNvSpPr txBox="1">
            <a:spLocks/>
          </p:cNvSpPr>
          <p:nvPr/>
        </p:nvSpPr>
        <p:spPr>
          <a:xfrm>
            <a:off x="2475416" y="4109403"/>
            <a:ext cx="7241168" cy="110807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566CC"/>
              </a:buClr>
              <a:buSzPct val="9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KPMG Clara with AI empowers our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95,000 audit professionals to improve audit quality and focus on higher risk areas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A462D0-2BD6-76DB-41BB-23D103FA3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5669280"/>
            <a:ext cx="12192000" cy="118872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DE324678-587D-4658-2CB2-AD585CAFD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V="1">
            <a:off x="2209800" y="0"/>
            <a:ext cx="7772400" cy="3657600"/>
          </a:xfrm>
          <a:prstGeom prst="round2SameRect">
            <a:avLst/>
          </a:prstGeom>
          <a:gradFill>
            <a:gsLst>
              <a:gs pos="85000">
                <a:srgbClr val="6C1CB2"/>
              </a:gs>
              <a:gs pos="0">
                <a:srgbClr val="C03BC4"/>
              </a:gs>
            </a:gsLst>
            <a:path path="circle">
              <a:fillToRect l="100000" t="100000"/>
            </a:path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+mn-ea"/>
              <a:cs typeface="Segoe UI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4C6152-D64A-2C7B-2B86-2E200926EA3B}"/>
              </a:ext>
            </a:extLst>
          </p:cNvPr>
          <p:cNvSpPr/>
          <p:nvPr/>
        </p:nvSpPr>
        <p:spPr bwMode="auto">
          <a:xfrm>
            <a:off x="2941320" y="2015117"/>
            <a:ext cx="6309360" cy="73152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“Our .NET stack supported rapid development of these AI features with the language and tools our developers know and love” 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Thomas Mackenzie, Global Audit Chief Technology Officer</a:t>
            </a: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E66F5F-1DF1-3862-5D1A-E28ADC20FA2F}"/>
              </a:ext>
            </a:extLst>
          </p:cNvPr>
          <p:cNvSpPr/>
          <p:nvPr/>
        </p:nvSpPr>
        <p:spPr bwMode="auto">
          <a:xfrm>
            <a:off x="586740" y="5912116"/>
            <a:ext cx="11018520" cy="70304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 w="3175">
                  <a:noFill/>
                </a:ln>
                <a:solidFill>
                  <a:srgbClr val="E566CC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Built with .NET, AI, &amp; Azure</a:t>
            </a:r>
          </a:p>
        </p:txBody>
      </p:sp>
      <p:sp>
        <p:nvSpPr>
          <p:cNvPr id="18" name="Title 5124">
            <a:extLst>
              <a:ext uri="{FF2B5EF4-FFF2-40B4-BE49-F238E27FC236}">
                <a16:creationId xmlns:a16="http://schemas.microsoft.com/office/drawing/2014/main" id="{FC336165-7DB4-A70B-14F1-8444ACA42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1296352"/>
            <a:ext cx="11018520" cy="615553"/>
          </a:xfrm>
        </p:spPr>
        <p:txBody>
          <a:bodyPr/>
          <a:lstStyle/>
          <a:p>
            <a:r>
              <a:rPr lang="en-US"/>
              <a:t>KPMG Clara 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CF9AF0F-D236-E1BE-2AEF-22D35FB4E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0089" y="199291"/>
            <a:ext cx="2191823" cy="90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2056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0.04606 L 5E-6 3.33333E-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2" grpId="1" build="p"/>
      <p:bldP spid="13" grpId="0" animBg="1"/>
      <p:bldP spid="14" grpId="0" animBg="1"/>
      <p:bldP spid="15" grpId="0"/>
      <p:bldP spid="16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B53C0-2754-4DD7-2B9C-DD47D4430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8FE53A9-F073-8739-D3AE-6BBE5F373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254630" y="4352472"/>
            <a:ext cx="2573834" cy="919026"/>
            <a:chOff x="6265366" y="4360697"/>
            <a:chExt cx="2573834" cy="919026"/>
          </a:xfrm>
        </p:grpSpPr>
        <p:sp>
          <p:nvSpPr>
            <p:cNvPr id="7" name="Rounded Rectangle 21">
              <a:extLst>
                <a:ext uri="{FF2B5EF4-FFF2-40B4-BE49-F238E27FC236}">
                  <a16:creationId xmlns:a16="http://schemas.microsoft.com/office/drawing/2014/main" id="{63A95091-380B-A3F0-A7DB-D2E16EF99078}"/>
                </a:ext>
              </a:extLst>
            </p:cNvPr>
            <p:cNvSpPr/>
            <p:nvPr/>
          </p:nvSpPr>
          <p:spPr>
            <a:xfrm>
              <a:off x="6265366" y="4360697"/>
              <a:ext cx="2573834" cy="919026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1005840" tIns="0" rIns="0" bIns="0" anchor="ctr" anchorCtr="0">
              <a:noAutofit/>
            </a:bodyPr>
            <a:lstStyle/>
            <a:p>
              <a:pPr defTabSz="91436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.NET Aspire </a:t>
              </a:r>
              <a:br>
                <a:rPr lang="en-US" sz="14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</a:br>
              <a:r>
                <a:rPr lang="en-US" sz="14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Training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8A5EE523-32E2-501A-74FB-7EA880B4D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80151" y="4427679"/>
              <a:ext cx="743744" cy="785063"/>
            </a:xfrm>
            <a:prstGeom prst="rect">
              <a:avLst/>
            </a:prstGeom>
          </p:spPr>
        </p:pic>
      </p:grpSp>
      <p:sp>
        <p:nvSpPr>
          <p:cNvPr id="14" name="Oval 7">
            <a:extLst>
              <a:ext uri="{FF2B5EF4-FFF2-40B4-BE49-F238E27FC236}">
                <a16:creationId xmlns:a16="http://schemas.microsoft.com/office/drawing/2014/main" id="{A48DD5C5-47D2-C0AF-CC77-A7C7F8CFAA22}"/>
              </a:ext>
            </a:extLst>
          </p:cNvPr>
          <p:cNvSpPr/>
          <p:nvPr/>
        </p:nvSpPr>
        <p:spPr>
          <a:xfrm>
            <a:off x="3352800" y="2743200"/>
            <a:ext cx="5486400" cy="1371600"/>
          </a:xfrm>
          <a:prstGeom prst="roundRect">
            <a:avLst>
              <a:gd name="adj" fmla="val 8122"/>
            </a:avLst>
          </a:prstGeom>
          <a:gradFill flip="none" rotWithShape="1">
            <a:gsLst>
              <a:gs pos="85000">
                <a:srgbClr val="6C1CB2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kern="0">
                <a:ln w="3175">
                  <a:noFill/>
                </a:ln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Since Last Year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54E0C5C-B849-1F4E-00BE-F2B299BA5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72440" y="457200"/>
            <a:ext cx="2573834" cy="1737360"/>
            <a:chOff x="472440" y="1586502"/>
            <a:chExt cx="2573834" cy="1737360"/>
          </a:xfrm>
        </p:grpSpPr>
        <p:sp>
          <p:nvSpPr>
            <p:cNvPr id="16" name="Rounded Rectangle 21">
              <a:extLst>
                <a:ext uri="{FF2B5EF4-FFF2-40B4-BE49-F238E27FC236}">
                  <a16:creationId xmlns:a16="http://schemas.microsoft.com/office/drawing/2014/main" id="{C4DCFEBC-8A95-ED43-02EE-D22F398572EA}"/>
                </a:ext>
              </a:extLst>
            </p:cNvPr>
            <p:cNvSpPr/>
            <p:nvPr/>
          </p:nvSpPr>
          <p:spPr>
            <a:xfrm>
              <a:off x="472440" y="1586502"/>
              <a:ext cx="2573834" cy="1737360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1188720" rIns="0" bIns="0" anchor="t" anchorCtr="0">
              <a:noAutofit/>
            </a:bodyPr>
            <a:lstStyle/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.NET Aspire</a:t>
              </a:r>
            </a:p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Official Launch</a:t>
              </a:r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BB75A535-3EEF-37D8-9676-BA8681303D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9131" y="1848897"/>
              <a:ext cx="780452" cy="7804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58C6ED6-6EF6-A2E5-E153-46E75D658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145726" y="2404836"/>
            <a:ext cx="2573834" cy="919026"/>
            <a:chOff x="9145726" y="2404836"/>
            <a:chExt cx="2573834" cy="919026"/>
          </a:xfrm>
        </p:grpSpPr>
        <p:sp>
          <p:nvSpPr>
            <p:cNvPr id="19" name="Rounded Rectangle 21">
              <a:extLst>
                <a:ext uri="{FF2B5EF4-FFF2-40B4-BE49-F238E27FC236}">
                  <a16:creationId xmlns:a16="http://schemas.microsoft.com/office/drawing/2014/main" id="{273DE7EB-DF84-0DF0-055C-6794E0AFD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145726" y="2404836"/>
              <a:ext cx="2573834" cy="919026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640080" rIns="0" bIns="0" anchor="t" anchorCtr="0">
              <a:noAutofit/>
            </a:bodyPr>
            <a:lstStyle/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Ubuntu 24.04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BCEDB45-E4C0-77B7-9A36-E8A2A598B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9667180" y="2404836"/>
              <a:ext cx="1530926" cy="696528"/>
            </a:xfrm>
            <a:custGeom>
              <a:avLst/>
              <a:gdLst>
                <a:gd name="connsiteX0" fmla="*/ 0 w 1530926"/>
                <a:gd name="connsiteY0" fmla="*/ 0 h 696528"/>
                <a:gd name="connsiteX1" fmla="*/ 1530926 w 1530926"/>
                <a:gd name="connsiteY1" fmla="*/ 0 h 696528"/>
                <a:gd name="connsiteX2" fmla="*/ 1530926 w 1530926"/>
                <a:gd name="connsiteY2" fmla="*/ 696528 h 696528"/>
                <a:gd name="connsiteX3" fmla="*/ 0 w 1530926"/>
                <a:gd name="connsiteY3" fmla="*/ 696528 h 69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0926" h="696528">
                  <a:moveTo>
                    <a:pt x="0" y="0"/>
                  </a:moveTo>
                  <a:lnTo>
                    <a:pt x="1530926" y="0"/>
                  </a:lnTo>
                  <a:lnTo>
                    <a:pt x="1530926" y="696528"/>
                  </a:lnTo>
                  <a:lnTo>
                    <a:pt x="0" y="696528"/>
                  </a:lnTo>
                  <a:close/>
                </a:path>
              </a:pathLst>
            </a:cu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4C4E01-A8B7-7FF1-E7B6-5E2053486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63535" y="457200"/>
            <a:ext cx="2573834" cy="919026"/>
            <a:chOff x="3363535" y="457200"/>
            <a:chExt cx="2573834" cy="919026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4424DB8B-EAAB-85D6-E3B4-68E0ADCD11CB}"/>
                </a:ext>
              </a:extLst>
            </p:cNvPr>
            <p:cNvSpPr/>
            <p:nvPr/>
          </p:nvSpPr>
          <p:spPr>
            <a:xfrm>
              <a:off x="3363535" y="457200"/>
              <a:ext cx="2573834" cy="919026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640080" rIns="0" bIns="0" anchor="t" anchorCtr="0">
              <a:noAutofit/>
            </a:bodyPr>
            <a:lstStyle/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updates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F5F186-11F6-4A03-169C-F134A3703A8F}"/>
                </a:ext>
              </a:extLst>
            </p:cNvPr>
            <p:cNvSpPr txBox="1"/>
            <p:nvPr/>
          </p:nvSpPr>
          <p:spPr>
            <a:xfrm>
              <a:off x="3533533" y="626067"/>
              <a:ext cx="2271750" cy="4431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79799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tabLst>
                  <a:tab pos="920876" algn="l"/>
                </a:tabLst>
                <a:defRPr/>
              </a:pPr>
              <a:r>
                <a:rPr lang="en-US" sz="3200" b="1" spc="-50">
                  <a:ln w="3175">
                    <a:noFill/>
                  </a:ln>
                  <a:gradFill>
                    <a:gsLst>
                      <a:gs pos="85000">
                        <a:srgbClr val="6C1CB2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Monthly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0A2A49-0D21-6338-2030-005349A52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145726" y="3534138"/>
            <a:ext cx="1188720" cy="1737360"/>
            <a:chOff x="9145726" y="3534138"/>
            <a:chExt cx="1188720" cy="1737360"/>
          </a:xfrm>
        </p:grpSpPr>
        <p:sp>
          <p:nvSpPr>
            <p:cNvPr id="52" name="Rounded Rectangle 21">
              <a:extLst>
                <a:ext uri="{FF2B5EF4-FFF2-40B4-BE49-F238E27FC236}">
                  <a16:creationId xmlns:a16="http://schemas.microsoft.com/office/drawing/2014/main" id="{C9377220-2BDA-01F7-8B51-69BF425B3435}"/>
                </a:ext>
              </a:extLst>
            </p:cNvPr>
            <p:cNvSpPr/>
            <p:nvPr/>
          </p:nvSpPr>
          <p:spPr>
            <a:xfrm>
              <a:off x="9145726" y="3534138"/>
              <a:ext cx="1188720" cy="1737360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1005840" rIns="0" bIns="0" anchor="t" anchorCtr="0">
              <a:noAutofit/>
            </a:bodyPr>
            <a:lstStyle/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Virtual Events &amp; Live Streams 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1AA17F7-7A6F-1036-7248-0E3CE3D904B4}"/>
                </a:ext>
              </a:extLst>
            </p:cNvPr>
            <p:cNvSpPr txBox="1"/>
            <p:nvPr/>
          </p:nvSpPr>
          <p:spPr>
            <a:xfrm>
              <a:off x="9237166" y="3858323"/>
              <a:ext cx="1005840" cy="4985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79799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tabLst>
                  <a:tab pos="920876" algn="l"/>
                </a:tabLst>
                <a:defRPr/>
              </a:pPr>
              <a:r>
                <a:rPr lang="en-US" sz="3600" b="1" spc="-50">
                  <a:ln w="3175">
                    <a:noFill/>
                  </a:ln>
                  <a:gradFill>
                    <a:gsLst>
                      <a:gs pos="85000">
                        <a:srgbClr val="6C1CB2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160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F03240C-8D8C-24E0-A3CE-9C73F1807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30840" y="3534138"/>
            <a:ext cx="1188720" cy="1737360"/>
            <a:chOff x="10530840" y="3534138"/>
            <a:chExt cx="1188720" cy="1737360"/>
          </a:xfrm>
        </p:grpSpPr>
        <p:sp>
          <p:nvSpPr>
            <p:cNvPr id="61" name="Rounded Rectangle 21">
              <a:extLst>
                <a:ext uri="{FF2B5EF4-FFF2-40B4-BE49-F238E27FC236}">
                  <a16:creationId xmlns:a16="http://schemas.microsoft.com/office/drawing/2014/main" id="{02C9AB32-9A7F-75A7-57E4-24CAB7A190F9}"/>
                </a:ext>
              </a:extLst>
            </p:cNvPr>
            <p:cNvSpPr/>
            <p:nvPr/>
          </p:nvSpPr>
          <p:spPr>
            <a:xfrm>
              <a:off x="10530840" y="3534138"/>
              <a:ext cx="1188720" cy="1737360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1005840" rIns="0" bIns="0" anchor="t" anchorCtr="0">
              <a:noAutofit/>
            </a:bodyPr>
            <a:lstStyle/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NuGet Download Increase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B0C257C-1AC3-A118-8B3D-B80D41B99A23}"/>
                </a:ext>
              </a:extLst>
            </p:cNvPr>
            <p:cNvSpPr txBox="1"/>
            <p:nvPr/>
          </p:nvSpPr>
          <p:spPr>
            <a:xfrm>
              <a:off x="10622280" y="3858323"/>
              <a:ext cx="1005840" cy="4985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79799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tabLst>
                  <a:tab pos="920876" algn="l"/>
                </a:tabLst>
                <a:defRPr/>
              </a:pPr>
              <a:r>
                <a:rPr lang="en-US" sz="3600" b="1" spc="-50">
                  <a:ln w="3175">
                    <a:noFill/>
                  </a:ln>
                  <a:gradFill>
                    <a:gsLst>
                      <a:gs pos="85000">
                        <a:srgbClr val="6C1CB2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45</a:t>
              </a:r>
              <a:r>
                <a:rPr lang="en-US" sz="3600" spc="-50">
                  <a:ln w="3175">
                    <a:noFill/>
                  </a:ln>
                  <a:gradFill>
                    <a:gsLst>
                      <a:gs pos="85000">
                        <a:srgbClr val="6C1CB2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%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2DD19F1-B2C2-C358-9C7C-A8557DD2D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63535" y="1578278"/>
            <a:ext cx="2573834" cy="919026"/>
            <a:chOff x="3363535" y="1578278"/>
            <a:chExt cx="2573834" cy="919026"/>
          </a:xfrm>
        </p:grpSpPr>
        <p:sp>
          <p:nvSpPr>
            <p:cNvPr id="2048" name="Rounded Rectangle 21">
              <a:extLst>
                <a:ext uri="{FF2B5EF4-FFF2-40B4-BE49-F238E27FC236}">
                  <a16:creationId xmlns:a16="http://schemas.microsoft.com/office/drawing/2014/main" id="{DBD87B11-070D-7BDA-479B-486760861B85}"/>
                </a:ext>
              </a:extLst>
            </p:cNvPr>
            <p:cNvSpPr/>
            <p:nvPr/>
          </p:nvSpPr>
          <p:spPr>
            <a:xfrm>
              <a:off x="3363535" y="1578278"/>
              <a:ext cx="2573834" cy="919026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640080" rIns="0" bIns="0" anchor="t" anchorCtr="0"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Unity for VS Code</a:t>
              </a:r>
            </a:p>
          </p:txBody>
        </p:sp>
        <p:pic>
          <p:nvPicPr>
            <p:cNvPr id="2049" name="Picture 2048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92AA359B-188E-9CFA-B4F0-3622D1E46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297601" y="1586502"/>
              <a:ext cx="625847" cy="625847"/>
            </a:xfrm>
            <a:custGeom>
              <a:avLst/>
              <a:gdLst>
                <a:gd name="connsiteX0" fmla="*/ 0 w 705703"/>
                <a:gd name="connsiteY0" fmla="*/ 0 h 705703"/>
                <a:gd name="connsiteX1" fmla="*/ 149870 w 705703"/>
                <a:gd name="connsiteY1" fmla="*/ 0 h 705703"/>
                <a:gd name="connsiteX2" fmla="*/ 149870 w 705703"/>
                <a:gd name="connsiteY2" fmla="*/ 71631 h 705703"/>
                <a:gd name="connsiteX3" fmla="*/ 705703 w 705703"/>
                <a:gd name="connsiteY3" fmla="*/ 71631 h 705703"/>
                <a:gd name="connsiteX4" fmla="*/ 705703 w 705703"/>
                <a:gd name="connsiteY4" fmla="*/ 705703 h 705703"/>
                <a:gd name="connsiteX5" fmla="*/ 0 w 705703"/>
                <a:gd name="connsiteY5" fmla="*/ 705703 h 70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5703" h="705703">
                  <a:moveTo>
                    <a:pt x="0" y="0"/>
                  </a:moveTo>
                  <a:lnTo>
                    <a:pt x="149870" y="0"/>
                  </a:lnTo>
                  <a:lnTo>
                    <a:pt x="149870" y="71631"/>
                  </a:lnTo>
                  <a:lnTo>
                    <a:pt x="705703" y="71631"/>
                  </a:lnTo>
                  <a:lnTo>
                    <a:pt x="705703" y="705703"/>
                  </a:lnTo>
                  <a:lnTo>
                    <a:pt x="0" y="705703"/>
                  </a:lnTo>
                  <a:close/>
                </a:path>
              </a:pathLst>
            </a:custGeom>
          </p:spPr>
        </p:pic>
      </p:grpSp>
      <p:grpSp>
        <p:nvGrpSpPr>
          <p:cNvPr id="2051" name="Group 2050">
            <a:extLst>
              <a:ext uri="{FF2B5EF4-FFF2-40B4-BE49-F238E27FC236}">
                <a16:creationId xmlns:a16="http://schemas.microsoft.com/office/drawing/2014/main" id="{2E022F7C-19A3-D1C6-7F68-79D5F9A94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254630" y="457200"/>
            <a:ext cx="2573834" cy="919026"/>
            <a:chOff x="6254630" y="457200"/>
            <a:chExt cx="2573834" cy="919026"/>
          </a:xfrm>
        </p:grpSpPr>
        <p:sp>
          <p:nvSpPr>
            <p:cNvPr id="2053" name="Rounded Rectangle 21">
              <a:extLst>
                <a:ext uri="{FF2B5EF4-FFF2-40B4-BE49-F238E27FC236}">
                  <a16:creationId xmlns:a16="http://schemas.microsoft.com/office/drawing/2014/main" id="{A7662228-6CA2-46AF-9AB2-79B25BE549CF}"/>
                </a:ext>
              </a:extLst>
            </p:cNvPr>
            <p:cNvSpPr/>
            <p:nvPr/>
          </p:nvSpPr>
          <p:spPr>
            <a:xfrm>
              <a:off x="6254630" y="457200"/>
              <a:ext cx="2573834" cy="919026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640080" rIns="0" bIns="0" anchor="t" anchorCtr="0">
              <a:noAutofit/>
            </a:bodyPr>
            <a:lstStyle/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OpenAI Library for .NET</a:t>
              </a:r>
            </a:p>
          </p:txBody>
        </p:sp>
        <p:pic>
          <p:nvPicPr>
            <p:cNvPr id="2054" name="Picture 205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EEFC6640-E99C-6064-49DE-7E738B26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03977" y="559366"/>
              <a:ext cx="1675140" cy="476428"/>
            </a:xfrm>
            <a:prstGeom prst="rect">
              <a:avLst/>
            </a:prstGeom>
          </p:spPr>
        </p:pic>
      </p:grpSp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ED2CFA5D-2385-DFC5-7C5B-9CC91FD10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254630" y="1578278"/>
            <a:ext cx="2573834" cy="919026"/>
            <a:chOff x="6254630" y="1578278"/>
            <a:chExt cx="2573834" cy="919026"/>
          </a:xfrm>
        </p:grpSpPr>
        <p:sp>
          <p:nvSpPr>
            <p:cNvPr id="2057" name="Rounded Rectangle 21">
              <a:extLst>
                <a:ext uri="{FF2B5EF4-FFF2-40B4-BE49-F238E27FC236}">
                  <a16:creationId xmlns:a16="http://schemas.microsoft.com/office/drawing/2014/main" id="{328E8306-9085-E3D4-C38C-176AFB5AAD5A}"/>
                </a:ext>
              </a:extLst>
            </p:cNvPr>
            <p:cNvSpPr/>
            <p:nvPr/>
          </p:nvSpPr>
          <p:spPr>
            <a:xfrm>
              <a:off x="6254630" y="1578278"/>
              <a:ext cx="2573834" cy="919026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1005840" tIns="0" rIns="0" bIns="0" anchor="ctr" anchorCtr="0">
              <a:noAutofit/>
            </a:bodyPr>
            <a:lstStyle/>
            <a:p>
              <a:pPr defTabSz="91436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Improved GitHub Copilot for .NET</a:t>
              </a:r>
            </a:p>
          </p:txBody>
        </p:sp>
        <p:pic>
          <p:nvPicPr>
            <p:cNvPr id="2058" name="Picture 6">
              <a:extLst>
                <a:ext uri="{FF2B5EF4-FFF2-40B4-BE49-F238E27FC236}">
                  <a16:creationId xmlns:a16="http://schemas.microsoft.com/office/drawing/2014/main" id="{988E2588-DEC9-1C4C-7CC2-411A92BE4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481576" y="1736657"/>
              <a:ext cx="602269" cy="602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59" name="Group 2058">
            <a:extLst>
              <a:ext uri="{FF2B5EF4-FFF2-40B4-BE49-F238E27FC236}">
                <a16:creationId xmlns:a16="http://schemas.microsoft.com/office/drawing/2014/main" id="{297A70E3-1DBE-CEE9-6198-C0A743747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145726" y="457200"/>
            <a:ext cx="2573834" cy="1737360"/>
            <a:chOff x="9145726" y="457200"/>
            <a:chExt cx="2573834" cy="1737360"/>
          </a:xfrm>
        </p:grpSpPr>
        <p:sp>
          <p:nvSpPr>
            <p:cNvPr id="2060" name="Rounded Rectangle 21">
              <a:extLst>
                <a:ext uri="{FF2B5EF4-FFF2-40B4-BE49-F238E27FC236}">
                  <a16:creationId xmlns:a16="http://schemas.microsoft.com/office/drawing/2014/main" id="{8E81533A-E6A8-9A45-C3BF-CC2CCCA76EB8}"/>
                </a:ext>
              </a:extLst>
            </p:cNvPr>
            <p:cNvSpPr/>
            <p:nvPr/>
          </p:nvSpPr>
          <p:spPr>
            <a:xfrm>
              <a:off x="9145726" y="457200"/>
              <a:ext cx="2573834" cy="1737360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1371600" rIns="0" bIns="0" anchor="t" anchorCtr="0">
              <a:noAutofit/>
            </a:bodyPr>
            <a:lstStyle/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Commitment to Security</a:t>
              </a:r>
            </a:p>
          </p:txBody>
        </p:sp>
        <p:sp>
          <p:nvSpPr>
            <p:cNvPr id="2061" name="Freeform: Shape 2060" descr="Shield and lock icon">
              <a:extLst>
                <a:ext uri="{FF2B5EF4-FFF2-40B4-BE49-F238E27FC236}">
                  <a16:creationId xmlns:a16="http://schemas.microsoft.com/office/drawing/2014/main" id="{3124EBC7-D644-D38A-D059-B14282911D92}"/>
                </a:ext>
              </a:extLst>
            </p:cNvPr>
            <p:cNvSpPr/>
            <p:nvPr/>
          </p:nvSpPr>
          <p:spPr>
            <a:xfrm>
              <a:off x="9914009" y="575146"/>
              <a:ext cx="1037268" cy="1025544"/>
            </a:xfrm>
            <a:custGeom>
              <a:avLst/>
              <a:gdLst>
                <a:gd name="connsiteX0" fmla="*/ 967036 w 1247788"/>
                <a:gd name="connsiteY0" fmla="*/ 921737 h 1233684"/>
                <a:gd name="connsiteX1" fmla="*/ 904646 w 1247788"/>
                <a:gd name="connsiteY1" fmla="*/ 984127 h 1233684"/>
                <a:gd name="connsiteX2" fmla="*/ 967036 w 1247788"/>
                <a:gd name="connsiteY2" fmla="*/ 1046516 h 1233684"/>
                <a:gd name="connsiteX3" fmla="*/ 1029425 w 1247788"/>
                <a:gd name="connsiteY3" fmla="*/ 984127 h 1233684"/>
                <a:gd name="connsiteX4" fmla="*/ 967036 w 1247788"/>
                <a:gd name="connsiteY4" fmla="*/ 921737 h 1233684"/>
                <a:gd name="connsiteX5" fmla="*/ 967036 w 1247788"/>
                <a:gd name="connsiteY5" fmla="*/ 609790 h 1233684"/>
                <a:gd name="connsiteX6" fmla="*/ 904646 w 1247788"/>
                <a:gd name="connsiteY6" fmla="*/ 672180 h 1233684"/>
                <a:gd name="connsiteX7" fmla="*/ 904646 w 1247788"/>
                <a:gd name="connsiteY7" fmla="*/ 734569 h 1233684"/>
                <a:gd name="connsiteX8" fmla="*/ 1029425 w 1247788"/>
                <a:gd name="connsiteY8" fmla="*/ 734569 h 1233684"/>
                <a:gd name="connsiteX9" fmla="*/ 1029425 w 1247788"/>
                <a:gd name="connsiteY9" fmla="*/ 672180 h 1233684"/>
                <a:gd name="connsiteX10" fmla="*/ 967036 w 1247788"/>
                <a:gd name="connsiteY10" fmla="*/ 609790 h 1233684"/>
                <a:gd name="connsiteX11" fmla="*/ 967036 w 1247788"/>
                <a:gd name="connsiteY11" fmla="*/ 516206 h 1233684"/>
                <a:gd name="connsiteX12" fmla="*/ 1123009 w 1247788"/>
                <a:gd name="connsiteY12" fmla="*/ 672180 h 1233684"/>
                <a:gd name="connsiteX13" fmla="*/ 1123009 w 1247788"/>
                <a:gd name="connsiteY13" fmla="*/ 734569 h 1233684"/>
                <a:gd name="connsiteX14" fmla="*/ 1154204 w 1247788"/>
                <a:gd name="connsiteY14" fmla="*/ 734569 h 1233684"/>
                <a:gd name="connsiteX15" fmla="*/ 1247788 w 1247788"/>
                <a:gd name="connsiteY15" fmla="*/ 828153 h 1233684"/>
                <a:gd name="connsiteX16" fmla="*/ 1247788 w 1247788"/>
                <a:gd name="connsiteY16" fmla="*/ 1140100 h 1233684"/>
                <a:gd name="connsiteX17" fmla="*/ 1154204 w 1247788"/>
                <a:gd name="connsiteY17" fmla="*/ 1233684 h 1233684"/>
                <a:gd name="connsiteX18" fmla="*/ 779867 w 1247788"/>
                <a:gd name="connsiteY18" fmla="*/ 1233684 h 1233684"/>
                <a:gd name="connsiteX19" fmla="*/ 686283 w 1247788"/>
                <a:gd name="connsiteY19" fmla="*/ 1140100 h 1233684"/>
                <a:gd name="connsiteX20" fmla="*/ 686283 w 1247788"/>
                <a:gd name="connsiteY20" fmla="*/ 828153 h 1233684"/>
                <a:gd name="connsiteX21" fmla="*/ 779867 w 1247788"/>
                <a:gd name="connsiteY21" fmla="*/ 734569 h 1233684"/>
                <a:gd name="connsiteX22" fmla="*/ 811062 w 1247788"/>
                <a:gd name="connsiteY22" fmla="*/ 734569 h 1233684"/>
                <a:gd name="connsiteX23" fmla="*/ 811062 w 1247788"/>
                <a:gd name="connsiteY23" fmla="*/ 672180 h 1233684"/>
                <a:gd name="connsiteX24" fmla="*/ 967036 w 1247788"/>
                <a:gd name="connsiteY24" fmla="*/ 516206 h 1233684"/>
                <a:gd name="connsiteX25" fmla="*/ 430462 w 1247788"/>
                <a:gd name="connsiteY25" fmla="*/ 0 h 1233684"/>
                <a:gd name="connsiteX26" fmla="*/ 692547 w 1247788"/>
                <a:gd name="connsiteY26" fmla="*/ 0 h 1233684"/>
                <a:gd name="connsiteX27" fmla="*/ 709155 w 1247788"/>
                <a:gd name="connsiteY27" fmla="*/ 10829 h 1233684"/>
                <a:gd name="connsiteX28" fmla="*/ 1076219 w 1247788"/>
                <a:gd name="connsiteY28" fmla="*/ 110675 h 1233684"/>
                <a:gd name="connsiteX29" fmla="*/ 1123009 w 1247788"/>
                <a:gd name="connsiteY29" fmla="*/ 157469 h 1233684"/>
                <a:gd name="connsiteX30" fmla="*/ 1123009 w 1247788"/>
                <a:gd name="connsiteY30" fmla="*/ 485011 h 1233684"/>
                <a:gd name="connsiteX31" fmla="*/ 1122278 w 1247788"/>
                <a:gd name="connsiteY31" fmla="*/ 518620 h 1233684"/>
                <a:gd name="connsiteX32" fmla="*/ 967036 w 1247788"/>
                <a:gd name="connsiteY32" fmla="*/ 453817 h 1233684"/>
                <a:gd name="connsiteX33" fmla="*/ 748673 w 1247788"/>
                <a:gd name="connsiteY33" fmla="*/ 672180 h 1233684"/>
                <a:gd name="connsiteX34" fmla="*/ 748673 w 1247788"/>
                <a:gd name="connsiteY34" fmla="*/ 675300 h 1233684"/>
                <a:gd name="connsiteX35" fmla="*/ 623894 w 1247788"/>
                <a:gd name="connsiteY35" fmla="*/ 828153 h 1233684"/>
                <a:gd name="connsiteX36" fmla="*/ 623894 w 1247788"/>
                <a:gd name="connsiteY36" fmla="*/ 1140100 h 1233684"/>
                <a:gd name="connsiteX37" fmla="*/ 624155 w 1247788"/>
                <a:gd name="connsiteY37" fmla="*/ 1149240 h 1233684"/>
                <a:gd name="connsiteX38" fmla="*/ 578656 w 1247788"/>
                <a:gd name="connsiteY38" fmla="*/ 1168038 h 1233684"/>
                <a:gd name="connsiteX39" fmla="*/ 544353 w 1247788"/>
                <a:gd name="connsiteY39" fmla="*/ 1168038 h 1233684"/>
                <a:gd name="connsiteX40" fmla="*/ 0 w 1247788"/>
                <a:gd name="connsiteY40" fmla="*/ 485011 h 1233684"/>
                <a:gd name="connsiteX41" fmla="*/ 0 w 1247788"/>
                <a:gd name="connsiteY41" fmla="*/ 157469 h 1233684"/>
                <a:gd name="connsiteX42" fmla="*/ 46794 w 1247788"/>
                <a:gd name="connsiteY42" fmla="*/ 110675 h 1233684"/>
                <a:gd name="connsiteX43" fmla="*/ 413853 w 1247788"/>
                <a:gd name="connsiteY43" fmla="*/ 10829 h 123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247788" h="1233684">
                  <a:moveTo>
                    <a:pt x="967036" y="921737"/>
                  </a:moveTo>
                  <a:cubicBezTo>
                    <a:pt x="932578" y="921737"/>
                    <a:pt x="904646" y="949669"/>
                    <a:pt x="904646" y="984127"/>
                  </a:cubicBezTo>
                  <a:cubicBezTo>
                    <a:pt x="904646" y="1018584"/>
                    <a:pt x="932578" y="1046516"/>
                    <a:pt x="967036" y="1046516"/>
                  </a:cubicBezTo>
                  <a:cubicBezTo>
                    <a:pt x="1001493" y="1046516"/>
                    <a:pt x="1029425" y="1018584"/>
                    <a:pt x="1029425" y="984127"/>
                  </a:cubicBezTo>
                  <a:cubicBezTo>
                    <a:pt x="1029425" y="949669"/>
                    <a:pt x="1001493" y="921737"/>
                    <a:pt x="967036" y="921737"/>
                  </a:cubicBezTo>
                  <a:close/>
                  <a:moveTo>
                    <a:pt x="967036" y="609790"/>
                  </a:moveTo>
                  <a:cubicBezTo>
                    <a:pt x="932578" y="609790"/>
                    <a:pt x="904646" y="637722"/>
                    <a:pt x="904646" y="672180"/>
                  </a:cubicBezTo>
                  <a:lnTo>
                    <a:pt x="904646" y="734569"/>
                  </a:lnTo>
                  <a:lnTo>
                    <a:pt x="1029425" y="734569"/>
                  </a:lnTo>
                  <a:lnTo>
                    <a:pt x="1029425" y="672180"/>
                  </a:lnTo>
                  <a:cubicBezTo>
                    <a:pt x="1029425" y="637722"/>
                    <a:pt x="1001493" y="609790"/>
                    <a:pt x="967036" y="609790"/>
                  </a:cubicBezTo>
                  <a:close/>
                  <a:moveTo>
                    <a:pt x="967036" y="516206"/>
                  </a:moveTo>
                  <a:cubicBezTo>
                    <a:pt x="1053178" y="516206"/>
                    <a:pt x="1123009" y="586037"/>
                    <a:pt x="1123009" y="672180"/>
                  </a:cubicBezTo>
                  <a:lnTo>
                    <a:pt x="1123009" y="734569"/>
                  </a:lnTo>
                  <a:lnTo>
                    <a:pt x="1154204" y="734569"/>
                  </a:lnTo>
                  <a:cubicBezTo>
                    <a:pt x="1205889" y="734569"/>
                    <a:pt x="1247788" y="776471"/>
                    <a:pt x="1247788" y="828153"/>
                  </a:cubicBezTo>
                  <a:lnTo>
                    <a:pt x="1247788" y="1140100"/>
                  </a:lnTo>
                  <a:cubicBezTo>
                    <a:pt x="1247788" y="1191785"/>
                    <a:pt x="1205889" y="1233684"/>
                    <a:pt x="1154204" y="1233684"/>
                  </a:cubicBezTo>
                  <a:lnTo>
                    <a:pt x="779867" y="1233684"/>
                  </a:lnTo>
                  <a:cubicBezTo>
                    <a:pt x="728186" y="1233684"/>
                    <a:pt x="686283" y="1191785"/>
                    <a:pt x="686283" y="1140100"/>
                  </a:cubicBezTo>
                  <a:lnTo>
                    <a:pt x="686283" y="828153"/>
                  </a:lnTo>
                  <a:cubicBezTo>
                    <a:pt x="686283" y="776471"/>
                    <a:pt x="728186" y="734569"/>
                    <a:pt x="779867" y="734569"/>
                  </a:cubicBezTo>
                  <a:lnTo>
                    <a:pt x="811062" y="734569"/>
                  </a:lnTo>
                  <a:lnTo>
                    <a:pt x="811062" y="672180"/>
                  </a:lnTo>
                  <a:cubicBezTo>
                    <a:pt x="811062" y="586037"/>
                    <a:pt x="880896" y="516206"/>
                    <a:pt x="967036" y="516206"/>
                  </a:cubicBezTo>
                  <a:close/>
                  <a:moveTo>
                    <a:pt x="430462" y="0"/>
                  </a:moveTo>
                  <a:lnTo>
                    <a:pt x="692547" y="0"/>
                  </a:lnTo>
                  <a:lnTo>
                    <a:pt x="709155" y="10829"/>
                  </a:lnTo>
                  <a:cubicBezTo>
                    <a:pt x="829379" y="77565"/>
                    <a:pt x="951592" y="110675"/>
                    <a:pt x="1076219" y="110675"/>
                  </a:cubicBezTo>
                  <a:cubicBezTo>
                    <a:pt x="1102058" y="110675"/>
                    <a:pt x="1123009" y="131626"/>
                    <a:pt x="1123009" y="157469"/>
                  </a:cubicBezTo>
                  <a:lnTo>
                    <a:pt x="1123009" y="485011"/>
                  </a:lnTo>
                  <a:cubicBezTo>
                    <a:pt x="1123009" y="496322"/>
                    <a:pt x="1122767" y="507527"/>
                    <a:pt x="1122278" y="518620"/>
                  </a:cubicBezTo>
                  <a:cubicBezTo>
                    <a:pt x="1082699" y="478604"/>
                    <a:pt x="1027766" y="453817"/>
                    <a:pt x="967036" y="453817"/>
                  </a:cubicBezTo>
                  <a:cubicBezTo>
                    <a:pt x="846436" y="453817"/>
                    <a:pt x="748673" y="551580"/>
                    <a:pt x="748673" y="672180"/>
                  </a:cubicBezTo>
                  <a:lnTo>
                    <a:pt x="748673" y="675300"/>
                  </a:lnTo>
                  <a:cubicBezTo>
                    <a:pt x="677480" y="689750"/>
                    <a:pt x="623894" y="752694"/>
                    <a:pt x="623894" y="828153"/>
                  </a:cubicBezTo>
                  <a:lnTo>
                    <a:pt x="623894" y="1140100"/>
                  </a:lnTo>
                  <a:cubicBezTo>
                    <a:pt x="623894" y="1143169"/>
                    <a:pt x="623982" y="1146213"/>
                    <a:pt x="624155" y="1149240"/>
                  </a:cubicBezTo>
                  <a:cubicBezTo>
                    <a:pt x="609314" y="1155672"/>
                    <a:pt x="594146" y="1161937"/>
                    <a:pt x="578656" y="1168038"/>
                  </a:cubicBezTo>
                  <a:cubicBezTo>
                    <a:pt x="567630" y="1172380"/>
                    <a:pt x="555379" y="1172380"/>
                    <a:pt x="544353" y="1168038"/>
                  </a:cubicBezTo>
                  <a:cubicBezTo>
                    <a:pt x="184521" y="1026284"/>
                    <a:pt x="0" y="797034"/>
                    <a:pt x="0" y="485011"/>
                  </a:cubicBezTo>
                  <a:lnTo>
                    <a:pt x="0" y="157469"/>
                  </a:lnTo>
                  <a:cubicBezTo>
                    <a:pt x="0" y="131626"/>
                    <a:pt x="20951" y="110675"/>
                    <a:pt x="46794" y="110675"/>
                  </a:cubicBezTo>
                  <a:cubicBezTo>
                    <a:pt x="171420" y="110675"/>
                    <a:pt x="293630" y="77565"/>
                    <a:pt x="413853" y="10829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3200" b="1" kern="0">
                <a:ln w="3175">
                  <a:noFill/>
                </a:ln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062" name="Group 2061">
            <a:extLst>
              <a:ext uri="{FF2B5EF4-FFF2-40B4-BE49-F238E27FC236}">
                <a16:creationId xmlns:a16="http://schemas.microsoft.com/office/drawing/2014/main" id="{506626A9-06C1-022B-F1F8-245E8C907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254630" y="5481774"/>
            <a:ext cx="2573834" cy="919026"/>
            <a:chOff x="6312250" y="5481774"/>
            <a:chExt cx="2573834" cy="919026"/>
          </a:xfrm>
        </p:grpSpPr>
        <p:sp>
          <p:nvSpPr>
            <p:cNvPr id="2063" name="Rounded Rectangle 21">
              <a:extLst>
                <a:ext uri="{FF2B5EF4-FFF2-40B4-BE49-F238E27FC236}">
                  <a16:creationId xmlns:a16="http://schemas.microsoft.com/office/drawing/2014/main" id="{C1025675-9EF6-DF99-5D73-4393219DFDC3}"/>
                </a:ext>
              </a:extLst>
            </p:cNvPr>
            <p:cNvSpPr/>
            <p:nvPr/>
          </p:nvSpPr>
          <p:spPr>
            <a:xfrm>
              <a:off x="6312250" y="5481774"/>
              <a:ext cx="2573834" cy="919026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1005840" tIns="0" rIns="0" bIns="0" anchor="ctr" anchorCtr="0">
              <a:noAutofit/>
            </a:bodyPr>
            <a:lstStyle/>
            <a:p>
              <a:pPr defTabSz="91436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Azure AI </a:t>
              </a:r>
              <a:br>
                <a:rPr lang="en-US" sz="14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</a:br>
              <a:r>
                <a:rPr lang="en-US" sz="14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Inference SDK</a:t>
              </a:r>
            </a:p>
          </p:txBody>
        </p:sp>
        <p:pic>
          <p:nvPicPr>
            <p:cNvPr id="2064" name="Picture 2" descr="Azure has a new logo, but where do you download it? Here!">
              <a:extLst>
                <a:ext uri="{FF2B5EF4-FFF2-40B4-BE49-F238E27FC236}">
                  <a16:creationId xmlns:a16="http://schemas.microsoft.com/office/drawing/2014/main" id="{A5D7D269-C993-5C82-336B-8F0934B55C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5640" y="5640153"/>
              <a:ext cx="602269" cy="602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1DFBF9C4-C149-6D4C-BC45-42DCB8788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63535" y="4352472"/>
            <a:ext cx="2573834" cy="919026"/>
            <a:chOff x="3373091" y="4360696"/>
            <a:chExt cx="2573834" cy="919026"/>
          </a:xfrm>
        </p:grpSpPr>
        <p:sp>
          <p:nvSpPr>
            <p:cNvPr id="2066" name="Rounded Rectangle 21">
              <a:extLst>
                <a:ext uri="{FF2B5EF4-FFF2-40B4-BE49-F238E27FC236}">
                  <a16:creationId xmlns:a16="http://schemas.microsoft.com/office/drawing/2014/main" id="{FF5957B4-7C32-62D3-1243-DBFAA137BB88}"/>
                </a:ext>
              </a:extLst>
            </p:cNvPr>
            <p:cNvSpPr/>
            <p:nvPr/>
          </p:nvSpPr>
          <p:spPr>
            <a:xfrm>
              <a:off x="3373091" y="4360696"/>
              <a:ext cx="2573834" cy="919026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1005840" tIns="0" rIns="0" bIns="0" anchor="ctr" anchorCtr="0">
              <a:noAutofit/>
            </a:bodyPr>
            <a:lstStyle/>
            <a:p>
              <a:pPr defTabSz="91436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.NET  Community Toolkit + Native AOT </a:t>
              </a:r>
            </a:p>
          </p:txBody>
        </p:sp>
        <p:pic>
          <p:nvPicPr>
            <p:cNvPr id="2067" name="Picture 2">
              <a:extLst>
                <a:ext uri="{FF2B5EF4-FFF2-40B4-BE49-F238E27FC236}">
                  <a16:creationId xmlns:a16="http://schemas.microsoft.com/office/drawing/2014/main" id="{611F29B7-1C33-2E9B-24EC-EEB1B795F4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3089" y="4508554"/>
              <a:ext cx="623311" cy="623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AA748B28-4AC3-B687-DDC3-4C4DDE39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72440" y="4352472"/>
            <a:ext cx="2573834" cy="919026"/>
            <a:chOff x="472440" y="457200"/>
            <a:chExt cx="2573834" cy="919026"/>
          </a:xfrm>
        </p:grpSpPr>
        <p:sp>
          <p:nvSpPr>
            <p:cNvPr id="2069" name="Rounded Rectangle 21">
              <a:extLst>
                <a:ext uri="{FF2B5EF4-FFF2-40B4-BE49-F238E27FC236}">
                  <a16:creationId xmlns:a16="http://schemas.microsoft.com/office/drawing/2014/main" id="{210FB65A-E04F-E1F6-4682-5529D140C9EB}"/>
                </a:ext>
              </a:extLst>
            </p:cNvPr>
            <p:cNvSpPr/>
            <p:nvPr/>
          </p:nvSpPr>
          <p:spPr>
            <a:xfrm>
              <a:off x="472440" y="457200"/>
              <a:ext cx="2573834" cy="919026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1005840" tIns="0" rIns="0" bIns="0" anchor="ctr" anchorCtr="0">
              <a:noAutofit/>
            </a:bodyPr>
            <a:lstStyle/>
            <a:p>
              <a:pPr lvl="0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Smart </a:t>
              </a:r>
              <a:br>
                <a:rPr lang="en-US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</a:br>
              <a:r>
                <a:rPr lang="en-US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Components</a:t>
              </a:r>
            </a:p>
          </p:txBody>
        </p:sp>
        <p:grpSp>
          <p:nvGrpSpPr>
            <p:cNvPr id="2070" name="Group 2069">
              <a:extLst>
                <a:ext uri="{FF2B5EF4-FFF2-40B4-BE49-F238E27FC236}">
                  <a16:creationId xmlns:a16="http://schemas.microsoft.com/office/drawing/2014/main" id="{64431104-52FF-3799-6D90-EA946889C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74569" y="616524"/>
              <a:ext cx="738731" cy="600379"/>
              <a:chOff x="5852084" y="3457487"/>
              <a:chExt cx="814435" cy="661903"/>
            </a:xfrm>
          </p:grpSpPr>
          <p:grpSp>
            <p:nvGrpSpPr>
              <p:cNvPr id="2071" name="Group 2070">
                <a:extLst>
                  <a:ext uri="{FF2B5EF4-FFF2-40B4-BE49-F238E27FC236}">
                    <a16:creationId xmlns:a16="http://schemas.microsoft.com/office/drawing/2014/main" id="{1F62BAEE-3C59-CC7A-4BAE-465765CDFDAC}"/>
                  </a:ext>
                </a:extLst>
              </p:cNvPr>
              <p:cNvGrpSpPr/>
              <p:nvPr/>
            </p:nvGrpSpPr>
            <p:grpSpPr>
              <a:xfrm>
                <a:off x="5852084" y="3457487"/>
                <a:ext cx="606056" cy="531628"/>
                <a:chOff x="5852084" y="3609886"/>
                <a:chExt cx="606056" cy="531628"/>
              </a:xfrm>
            </p:grpSpPr>
            <p:sp>
              <p:nvSpPr>
                <p:cNvPr id="2074" name="Rectangle: Rounded Corners 2073">
                  <a:extLst>
                    <a:ext uri="{FF2B5EF4-FFF2-40B4-BE49-F238E27FC236}">
                      <a16:creationId xmlns:a16="http://schemas.microsoft.com/office/drawing/2014/main" id="{6F8CD13B-08B7-3474-4FCD-97D007BA1CDD}"/>
                    </a:ext>
                  </a:extLst>
                </p:cNvPr>
                <p:cNvSpPr/>
                <p:nvPr/>
              </p:nvSpPr>
              <p:spPr bwMode="auto">
                <a:xfrm>
                  <a:off x="5852084" y="3609886"/>
                  <a:ext cx="606056" cy="531628"/>
                </a:xfrm>
                <a:prstGeom prst="roundRect">
                  <a:avLst/>
                </a:prstGeom>
                <a:gradFill flip="none" rotWithShape="1">
                  <a:gsLst>
                    <a:gs pos="85000">
                      <a:srgbClr val="6C1CB2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67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b="1" kern="0">
                    <a:ln w="3175">
                      <a:noFill/>
                    </a:ln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cxnSp>
              <p:nvCxnSpPr>
                <p:cNvPr id="2075" name="Straight Connector 2074">
                  <a:extLst>
                    <a:ext uri="{FF2B5EF4-FFF2-40B4-BE49-F238E27FC236}">
                      <a16:creationId xmlns:a16="http://schemas.microsoft.com/office/drawing/2014/main" id="{36E81F84-24D1-30A2-BDC6-FAD7DE1AB8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54551" y="3748406"/>
                  <a:ext cx="182880" cy="0"/>
                </a:xfrm>
                <a:prstGeom prst="line">
                  <a:avLst/>
                </a:prstGeom>
                <a:noFill/>
                <a:ln w="28575" cap="rnd" cmpd="sng" algn="ctr">
                  <a:solidFill>
                    <a:schemeClr val="bg1"/>
                  </a:solidFill>
                  <a:prstDash val="solid"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2076" name="Straight Connector 2075">
                  <a:extLst>
                    <a:ext uri="{FF2B5EF4-FFF2-40B4-BE49-F238E27FC236}">
                      <a16:creationId xmlns:a16="http://schemas.microsoft.com/office/drawing/2014/main" id="{1BA5A2EA-87B8-F9FB-1D29-B3C4041A91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54551" y="3868908"/>
                  <a:ext cx="365760" cy="0"/>
                </a:xfrm>
                <a:prstGeom prst="line">
                  <a:avLst/>
                </a:prstGeom>
                <a:noFill/>
                <a:ln w="28575" cap="rnd" cmpd="sng" algn="ctr">
                  <a:solidFill>
                    <a:schemeClr val="bg1"/>
                  </a:solidFill>
                  <a:prstDash val="solid"/>
                  <a:headEnd type="none" w="lg" len="med"/>
                  <a:tailEnd type="none" w="lg" len="med"/>
                </a:ln>
                <a:effectLst/>
              </p:spPr>
            </p:cxnSp>
            <p:cxnSp>
              <p:nvCxnSpPr>
                <p:cNvPr id="2077" name="Straight Connector 2076">
                  <a:extLst>
                    <a:ext uri="{FF2B5EF4-FFF2-40B4-BE49-F238E27FC236}">
                      <a16:creationId xmlns:a16="http://schemas.microsoft.com/office/drawing/2014/main" id="{32B27A26-6255-60DE-5734-A0B17E83B9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54551" y="3989411"/>
                  <a:ext cx="375999" cy="0"/>
                </a:xfrm>
                <a:prstGeom prst="line">
                  <a:avLst/>
                </a:prstGeom>
                <a:noFill/>
                <a:ln w="28575" cap="rnd" cmpd="sng" algn="ctr">
                  <a:solidFill>
                    <a:schemeClr val="bg1"/>
                  </a:solidFill>
                  <a:prstDash val="solid"/>
                  <a:headEnd type="none" w="lg" len="med"/>
                  <a:tailEnd type="none" w="lg" len="med"/>
                </a:ln>
                <a:effectLst/>
              </p:spPr>
            </p:cxnSp>
          </p:grpSp>
          <p:sp>
            <p:nvSpPr>
              <p:cNvPr id="2072" name="Oval 2071">
                <a:extLst>
                  <a:ext uri="{FF2B5EF4-FFF2-40B4-BE49-F238E27FC236}">
                    <a16:creationId xmlns:a16="http://schemas.microsoft.com/office/drawing/2014/main" id="{4D691FE1-F5BE-BCF7-6A84-3791EBE1BBEC}"/>
                  </a:ext>
                </a:extLst>
              </p:cNvPr>
              <p:cNvSpPr/>
              <p:nvPr/>
            </p:nvSpPr>
            <p:spPr bwMode="auto">
              <a:xfrm>
                <a:off x="6199081" y="3651950"/>
                <a:ext cx="467438" cy="467440"/>
              </a:xfrm>
              <a:prstGeom prst="ellipse">
                <a:avLst/>
              </a:prstGeom>
              <a:solidFill>
                <a:srgbClr val="F4F3F5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73" name="Picture 34">
                <a:extLst>
                  <a:ext uri="{FF2B5EF4-FFF2-40B4-BE49-F238E27FC236}">
                    <a16:creationId xmlns:a16="http://schemas.microsoft.com/office/drawing/2014/main" id="{07C59C91-0836-EAD4-1C57-D57456D1695C}"/>
                  </a:ext>
                </a:extLst>
              </p:cNvPr>
              <p:cNvSpPr/>
              <p:nvPr/>
            </p:nvSpPr>
            <p:spPr>
              <a:xfrm>
                <a:off x="6288216" y="3741120"/>
                <a:ext cx="289168" cy="289100"/>
              </a:xfrm>
              <a:custGeom>
                <a:avLst/>
                <a:gdLst>
                  <a:gd name="connsiteX0" fmla="*/ 123058 w 390844"/>
                  <a:gd name="connsiteY0" fmla="*/ 276505 h 390752"/>
                  <a:gd name="connsiteX1" fmla="*/ 141206 w 390844"/>
                  <a:gd name="connsiteY1" fmla="*/ 282236 h 390752"/>
                  <a:gd name="connsiteX2" fmla="*/ 141206 w 390844"/>
                  <a:gd name="connsiteY2" fmla="*/ 282149 h 390752"/>
                  <a:gd name="connsiteX3" fmla="*/ 170013 w 390844"/>
                  <a:gd name="connsiteY3" fmla="*/ 263219 h 390752"/>
                  <a:gd name="connsiteX4" fmla="*/ 183320 w 390844"/>
                  <a:gd name="connsiteY4" fmla="*/ 222755 h 390752"/>
                  <a:gd name="connsiteX5" fmla="*/ 222764 w 390844"/>
                  <a:gd name="connsiteY5" fmla="*/ 183419 h 390752"/>
                  <a:gd name="connsiteX6" fmla="*/ 261361 w 390844"/>
                  <a:gd name="connsiteY6" fmla="*/ 170872 h 390752"/>
                  <a:gd name="connsiteX7" fmla="*/ 280531 w 390844"/>
                  <a:gd name="connsiteY7" fmla="*/ 130934 h 390752"/>
                  <a:gd name="connsiteX8" fmla="*/ 260232 w 390844"/>
                  <a:gd name="connsiteY8" fmla="*/ 111391 h 390752"/>
                  <a:gd name="connsiteX9" fmla="*/ 222134 w 390844"/>
                  <a:gd name="connsiteY9" fmla="*/ 99017 h 390752"/>
                  <a:gd name="connsiteX10" fmla="*/ 182582 w 390844"/>
                  <a:gd name="connsiteY10" fmla="*/ 59443 h 390752"/>
                  <a:gd name="connsiteX11" fmla="*/ 170034 w 390844"/>
                  <a:gd name="connsiteY11" fmla="*/ 20867 h 390752"/>
                  <a:gd name="connsiteX12" fmla="*/ 129932 w 390844"/>
                  <a:gd name="connsiteY12" fmla="*/ 1828 h 390752"/>
                  <a:gd name="connsiteX13" fmla="*/ 110728 w 390844"/>
                  <a:gd name="connsiteY13" fmla="*/ 21344 h 390752"/>
                  <a:gd name="connsiteX14" fmla="*/ 98072 w 390844"/>
                  <a:gd name="connsiteY14" fmla="*/ 60246 h 390752"/>
                  <a:gd name="connsiteX15" fmla="*/ 59648 w 390844"/>
                  <a:gd name="connsiteY15" fmla="*/ 99017 h 390752"/>
                  <a:gd name="connsiteX16" fmla="*/ 21073 w 390844"/>
                  <a:gd name="connsiteY16" fmla="*/ 111412 h 390752"/>
                  <a:gd name="connsiteX17" fmla="*/ 1743 w 390844"/>
                  <a:gd name="connsiteY17" fmla="*/ 151307 h 390752"/>
                  <a:gd name="connsiteX18" fmla="*/ 21442 w 390844"/>
                  <a:gd name="connsiteY18" fmla="*/ 170763 h 390752"/>
                  <a:gd name="connsiteX19" fmla="*/ 59518 w 390844"/>
                  <a:gd name="connsiteY19" fmla="*/ 183115 h 390752"/>
                  <a:gd name="connsiteX20" fmla="*/ 99070 w 390844"/>
                  <a:gd name="connsiteY20" fmla="*/ 222755 h 390752"/>
                  <a:gd name="connsiteX21" fmla="*/ 111618 w 390844"/>
                  <a:gd name="connsiteY21" fmla="*/ 261287 h 390752"/>
                  <a:gd name="connsiteX22" fmla="*/ 123058 w 390844"/>
                  <a:gd name="connsiteY22" fmla="*/ 276483 h 390752"/>
                  <a:gd name="connsiteX23" fmla="*/ 289494 w 390844"/>
                  <a:gd name="connsiteY23" fmla="*/ 386067 h 390752"/>
                  <a:gd name="connsiteX24" fmla="*/ 280594 w 390844"/>
                  <a:gd name="connsiteY24" fmla="*/ 374149 h 390752"/>
                  <a:gd name="connsiteX25" fmla="*/ 273474 w 390844"/>
                  <a:gd name="connsiteY25" fmla="*/ 352288 h 390752"/>
                  <a:gd name="connsiteX26" fmla="*/ 255651 w 390844"/>
                  <a:gd name="connsiteY26" fmla="*/ 334422 h 390752"/>
                  <a:gd name="connsiteX27" fmla="*/ 234139 w 390844"/>
                  <a:gd name="connsiteY27" fmla="*/ 327411 h 390752"/>
                  <a:gd name="connsiteX28" fmla="*/ 217185 w 390844"/>
                  <a:gd name="connsiteY28" fmla="*/ 303901 h 390752"/>
                  <a:gd name="connsiteX29" fmla="*/ 233922 w 390844"/>
                  <a:gd name="connsiteY29" fmla="*/ 280455 h 390752"/>
                  <a:gd name="connsiteX30" fmla="*/ 255760 w 390844"/>
                  <a:gd name="connsiteY30" fmla="*/ 273379 h 390752"/>
                  <a:gd name="connsiteX31" fmla="*/ 273127 w 390844"/>
                  <a:gd name="connsiteY31" fmla="*/ 255599 h 390752"/>
                  <a:gd name="connsiteX32" fmla="*/ 280160 w 390844"/>
                  <a:gd name="connsiteY32" fmla="*/ 234065 h 390752"/>
                  <a:gd name="connsiteX33" fmla="*/ 311638 w 390844"/>
                  <a:gd name="connsiteY33" fmla="*/ 218558 h 390752"/>
                  <a:gd name="connsiteX34" fmla="*/ 326985 w 390844"/>
                  <a:gd name="connsiteY34" fmla="*/ 233609 h 390752"/>
                  <a:gd name="connsiteX35" fmla="*/ 334126 w 390844"/>
                  <a:gd name="connsiteY35" fmla="*/ 255621 h 390752"/>
                  <a:gd name="connsiteX36" fmla="*/ 351927 w 390844"/>
                  <a:gd name="connsiteY36" fmla="*/ 273335 h 390752"/>
                  <a:gd name="connsiteX37" fmla="*/ 373462 w 390844"/>
                  <a:gd name="connsiteY37" fmla="*/ 280347 h 390752"/>
                  <a:gd name="connsiteX38" fmla="*/ 389708 w 390844"/>
                  <a:gd name="connsiteY38" fmla="*/ 311380 h 390752"/>
                  <a:gd name="connsiteX39" fmla="*/ 374308 w 390844"/>
                  <a:gd name="connsiteY39" fmla="*/ 327346 h 390752"/>
                  <a:gd name="connsiteX40" fmla="*/ 352296 w 390844"/>
                  <a:gd name="connsiteY40" fmla="*/ 334488 h 390752"/>
                  <a:gd name="connsiteX41" fmla="*/ 334539 w 390844"/>
                  <a:gd name="connsiteY41" fmla="*/ 352332 h 390752"/>
                  <a:gd name="connsiteX42" fmla="*/ 327549 w 390844"/>
                  <a:gd name="connsiteY42" fmla="*/ 373801 h 390752"/>
                  <a:gd name="connsiteX43" fmla="*/ 318323 w 390844"/>
                  <a:gd name="connsiteY43" fmla="*/ 386175 h 390752"/>
                  <a:gd name="connsiteX44" fmla="*/ 289495 w 390844"/>
                  <a:gd name="connsiteY44" fmla="*/ 386067 h 390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390844" h="390752">
                    <a:moveTo>
                      <a:pt x="123058" y="276505"/>
                    </a:moveTo>
                    <a:cubicBezTo>
                      <a:pt x="128376" y="280260"/>
                      <a:pt x="134715" y="282257"/>
                      <a:pt x="141206" y="282236"/>
                    </a:cubicBezTo>
                    <a:lnTo>
                      <a:pt x="141206" y="282149"/>
                    </a:lnTo>
                    <a:cubicBezTo>
                      <a:pt x="153731" y="282170"/>
                      <a:pt x="165062" y="274724"/>
                      <a:pt x="170013" y="263219"/>
                    </a:cubicBezTo>
                    <a:lnTo>
                      <a:pt x="183320" y="222755"/>
                    </a:lnTo>
                    <a:cubicBezTo>
                      <a:pt x="189554" y="204171"/>
                      <a:pt x="204163" y="189602"/>
                      <a:pt x="222764" y="183419"/>
                    </a:cubicBezTo>
                    <a:lnTo>
                      <a:pt x="261361" y="170872"/>
                    </a:lnTo>
                    <a:cubicBezTo>
                      <a:pt x="277683" y="165137"/>
                      <a:pt x="286266" y="147256"/>
                      <a:pt x="280531" y="130934"/>
                    </a:cubicBezTo>
                    <a:cubicBezTo>
                      <a:pt x="277242" y="121572"/>
                      <a:pt x="269712" y="114322"/>
                      <a:pt x="260232" y="111391"/>
                    </a:cubicBezTo>
                    <a:lnTo>
                      <a:pt x="222134" y="99017"/>
                    </a:lnTo>
                    <a:cubicBezTo>
                      <a:pt x="203446" y="92802"/>
                      <a:pt x="188786" y="78134"/>
                      <a:pt x="182582" y="59443"/>
                    </a:cubicBezTo>
                    <a:lnTo>
                      <a:pt x="170034" y="20867"/>
                    </a:lnTo>
                    <a:cubicBezTo>
                      <a:pt x="164218" y="4535"/>
                      <a:pt x="146263" y="-3989"/>
                      <a:pt x="129932" y="1828"/>
                    </a:cubicBezTo>
                    <a:cubicBezTo>
                      <a:pt x="120881" y="5052"/>
                      <a:pt x="113805" y="12243"/>
                      <a:pt x="110728" y="21344"/>
                    </a:cubicBezTo>
                    <a:lnTo>
                      <a:pt x="98072" y="60246"/>
                    </a:lnTo>
                    <a:cubicBezTo>
                      <a:pt x="91889" y="78379"/>
                      <a:pt x="77725" y="92671"/>
                      <a:pt x="59648" y="99017"/>
                    </a:cubicBezTo>
                    <a:lnTo>
                      <a:pt x="21073" y="111412"/>
                    </a:lnTo>
                    <a:cubicBezTo>
                      <a:pt x="4719" y="117091"/>
                      <a:pt x="-3936" y="134953"/>
                      <a:pt x="1743" y="151307"/>
                    </a:cubicBezTo>
                    <a:cubicBezTo>
                      <a:pt x="4934" y="160498"/>
                      <a:pt x="12212" y="167686"/>
                      <a:pt x="21442" y="170763"/>
                    </a:cubicBezTo>
                    <a:lnTo>
                      <a:pt x="59518" y="183115"/>
                    </a:lnTo>
                    <a:cubicBezTo>
                      <a:pt x="78200" y="189376"/>
                      <a:pt x="92850" y="204059"/>
                      <a:pt x="99070" y="222755"/>
                    </a:cubicBezTo>
                    <a:lnTo>
                      <a:pt x="111618" y="261287"/>
                    </a:lnTo>
                    <a:cubicBezTo>
                      <a:pt x="113767" y="267430"/>
                      <a:pt x="117761" y="272749"/>
                      <a:pt x="123058" y="276483"/>
                    </a:cubicBezTo>
                    <a:close/>
                    <a:moveTo>
                      <a:pt x="289494" y="386067"/>
                    </a:moveTo>
                    <a:cubicBezTo>
                      <a:pt x="285359" y="383118"/>
                      <a:pt x="282247" y="378952"/>
                      <a:pt x="280594" y="374149"/>
                    </a:cubicBezTo>
                    <a:lnTo>
                      <a:pt x="273474" y="352288"/>
                    </a:lnTo>
                    <a:cubicBezTo>
                      <a:pt x="270696" y="343848"/>
                      <a:pt x="264085" y="337221"/>
                      <a:pt x="255651" y="334422"/>
                    </a:cubicBezTo>
                    <a:lnTo>
                      <a:pt x="234139" y="327411"/>
                    </a:lnTo>
                    <a:cubicBezTo>
                      <a:pt x="224042" y="324004"/>
                      <a:pt x="217229" y="314556"/>
                      <a:pt x="217185" y="303901"/>
                    </a:cubicBezTo>
                    <a:cubicBezTo>
                      <a:pt x="217192" y="293315"/>
                      <a:pt x="223913" y="283900"/>
                      <a:pt x="233922" y="280455"/>
                    </a:cubicBezTo>
                    <a:lnTo>
                      <a:pt x="255760" y="273379"/>
                    </a:lnTo>
                    <a:cubicBezTo>
                      <a:pt x="263987" y="270458"/>
                      <a:pt x="270399" y="263893"/>
                      <a:pt x="273127" y="255599"/>
                    </a:cubicBezTo>
                    <a:lnTo>
                      <a:pt x="280160" y="234065"/>
                    </a:lnTo>
                    <a:cubicBezTo>
                      <a:pt x="284570" y="221090"/>
                      <a:pt x="298664" y="214148"/>
                      <a:pt x="311638" y="218558"/>
                    </a:cubicBezTo>
                    <a:cubicBezTo>
                      <a:pt x="318774" y="220984"/>
                      <a:pt x="324420" y="226522"/>
                      <a:pt x="326985" y="233609"/>
                    </a:cubicBezTo>
                    <a:lnTo>
                      <a:pt x="334126" y="255621"/>
                    </a:lnTo>
                    <a:cubicBezTo>
                      <a:pt x="336961" y="263986"/>
                      <a:pt x="343549" y="270541"/>
                      <a:pt x="351927" y="273335"/>
                    </a:cubicBezTo>
                    <a:lnTo>
                      <a:pt x="373462" y="280347"/>
                    </a:lnTo>
                    <a:cubicBezTo>
                      <a:pt x="386518" y="284430"/>
                      <a:pt x="393792" y="298324"/>
                      <a:pt x="389708" y="311380"/>
                    </a:cubicBezTo>
                    <a:cubicBezTo>
                      <a:pt x="387378" y="318832"/>
                      <a:pt x="381671" y="324748"/>
                      <a:pt x="374308" y="327346"/>
                    </a:cubicBezTo>
                    <a:lnTo>
                      <a:pt x="352296" y="334488"/>
                    </a:lnTo>
                    <a:cubicBezTo>
                      <a:pt x="343905" y="337320"/>
                      <a:pt x="337330" y="343927"/>
                      <a:pt x="334539" y="352332"/>
                    </a:cubicBezTo>
                    <a:lnTo>
                      <a:pt x="327549" y="373801"/>
                    </a:lnTo>
                    <a:cubicBezTo>
                      <a:pt x="325856" y="378794"/>
                      <a:pt x="322643" y="383136"/>
                      <a:pt x="318323" y="386175"/>
                    </a:cubicBezTo>
                    <a:cubicBezTo>
                      <a:pt x="309682" y="392318"/>
                      <a:pt x="298089" y="392274"/>
                      <a:pt x="289495" y="386067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rgbClr val="6C1CB2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200" b="1" kern="0">
                  <a:ln w="3175">
                    <a:noFill/>
                  </a:ln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2078" name="Group 2077">
            <a:extLst>
              <a:ext uri="{FF2B5EF4-FFF2-40B4-BE49-F238E27FC236}">
                <a16:creationId xmlns:a16="http://schemas.microsoft.com/office/drawing/2014/main" id="{5CAEA72F-6666-4E02-7EDB-D3BB11C37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63535" y="5481774"/>
            <a:ext cx="2573834" cy="919026"/>
            <a:chOff x="3373091" y="5481774"/>
            <a:chExt cx="2573834" cy="919026"/>
          </a:xfrm>
        </p:grpSpPr>
        <p:sp>
          <p:nvSpPr>
            <p:cNvPr id="2079" name="Rounded Rectangle 21">
              <a:extLst>
                <a:ext uri="{FF2B5EF4-FFF2-40B4-BE49-F238E27FC236}">
                  <a16:creationId xmlns:a16="http://schemas.microsoft.com/office/drawing/2014/main" id="{C99685B3-8CA1-289C-D9DC-D4FD31B80654}"/>
                </a:ext>
              </a:extLst>
            </p:cNvPr>
            <p:cNvSpPr/>
            <p:nvPr/>
          </p:nvSpPr>
          <p:spPr>
            <a:xfrm>
              <a:off x="3373091" y="5481774"/>
              <a:ext cx="2573834" cy="919026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1005840" tIns="0" rIns="0" bIns="0" anchor="ctr" anchorCtr="0">
              <a:noAutofit/>
            </a:bodyPr>
            <a:lstStyle/>
            <a:p>
              <a:pPr defTabSz="91436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Native Library </a:t>
              </a:r>
            </a:p>
            <a:p>
              <a:pPr defTabSz="91436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Interop </a:t>
              </a:r>
            </a:p>
          </p:txBody>
        </p:sp>
        <p:pic>
          <p:nvPicPr>
            <p:cNvPr id="2080" name="Picture 2079">
              <a:extLst>
                <a:ext uri="{FF2B5EF4-FFF2-40B4-BE49-F238E27FC236}">
                  <a16:creationId xmlns:a16="http://schemas.microsoft.com/office/drawing/2014/main" id="{2B022868-2677-7FB3-A949-A2B8DF9CEC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5508" y="5607987"/>
              <a:ext cx="666600" cy="666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81" name="Group 2080">
            <a:extLst>
              <a:ext uri="{FF2B5EF4-FFF2-40B4-BE49-F238E27FC236}">
                <a16:creationId xmlns:a16="http://schemas.microsoft.com/office/drawing/2014/main" id="{F83CF4CC-3171-6ECA-2BD6-8A47A1E15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145726" y="5481774"/>
            <a:ext cx="2573834" cy="919026"/>
            <a:chOff x="9145726" y="5481774"/>
            <a:chExt cx="2573834" cy="919026"/>
          </a:xfrm>
        </p:grpSpPr>
        <p:sp>
          <p:nvSpPr>
            <p:cNvPr id="2082" name="Rounded Rectangle 21">
              <a:extLst>
                <a:ext uri="{FF2B5EF4-FFF2-40B4-BE49-F238E27FC236}">
                  <a16:creationId xmlns:a16="http://schemas.microsoft.com/office/drawing/2014/main" id="{C5852C9F-1C0A-E24C-06D1-12D45C41A069}"/>
                </a:ext>
              </a:extLst>
            </p:cNvPr>
            <p:cNvSpPr/>
            <p:nvPr/>
          </p:nvSpPr>
          <p:spPr>
            <a:xfrm>
              <a:off x="9145726" y="5481774"/>
              <a:ext cx="2573834" cy="919026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1463040" tIns="182880" rIns="182880" bIns="91440" anchor="ctr" anchorCtr="0">
              <a:noAutofit/>
            </a:bodyPr>
            <a:lstStyle/>
            <a:p>
              <a:pPr lvl="0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.NET 8 Downloads</a:t>
              </a:r>
            </a:p>
            <a:p>
              <a:pPr lvl="0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Over .NET 6</a:t>
              </a:r>
            </a:p>
          </p:txBody>
        </p:sp>
        <p:sp>
          <p:nvSpPr>
            <p:cNvPr id="2083" name="TextBox 2082">
              <a:extLst>
                <a:ext uri="{FF2B5EF4-FFF2-40B4-BE49-F238E27FC236}">
                  <a16:creationId xmlns:a16="http://schemas.microsoft.com/office/drawing/2014/main" id="{C313606C-7BCA-B240-76FC-C86702FB676B}"/>
                </a:ext>
              </a:extLst>
            </p:cNvPr>
            <p:cNvSpPr txBox="1"/>
            <p:nvPr/>
          </p:nvSpPr>
          <p:spPr>
            <a:xfrm>
              <a:off x="9594624" y="5691988"/>
              <a:ext cx="927440" cy="4985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79799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tabLst>
                  <a:tab pos="920876" algn="l"/>
                </a:tabLst>
                <a:defRPr/>
              </a:pPr>
              <a:r>
                <a:rPr lang="en-US" sz="3600" b="1" spc="-50">
                  <a:ln w="3175">
                    <a:noFill/>
                  </a:ln>
                  <a:gradFill>
                    <a:gsLst>
                      <a:gs pos="85000">
                        <a:srgbClr val="6C1CB2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39</a:t>
              </a:r>
              <a:r>
                <a:rPr lang="en-US" sz="3600" spc="-50">
                  <a:ln w="3175">
                    <a:noFill/>
                  </a:ln>
                  <a:gradFill>
                    <a:gsLst>
                      <a:gs pos="85000">
                        <a:srgbClr val="6C1CB2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%</a:t>
              </a:r>
            </a:p>
          </p:txBody>
        </p:sp>
        <p:sp>
          <p:nvSpPr>
            <p:cNvPr id="2084" name="Arrow: Right 2083">
              <a:extLst>
                <a:ext uri="{FF2B5EF4-FFF2-40B4-BE49-F238E27FC236}">
                  <a16:creationId xmlns:a16="http://schemas.microsoft.com/office/drawing/2014/main" id="{09B278E6-B1EE-5FD2-4D26-EAF43CC997E6}"/>
                </a:ext>
              </a:extLst>
            </p:cNvPr>
            <p:cNvSpPr/>
            <p:nvPr/>
          </p:nvSpPr>
          <p:spPr bwMode="auto">
            <a:xfrm rot="16200000">
              <a:off x="8974437" y="5875751"/>
              <a:ext cx="794949" cy="255148"/>
            </a:xfrm>
            <a:prstGeom prst="rightArrow">
              <a:avLst/>
            </a:prstGeom>
            <a:gradFill flip="none" rotWithShape="1"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3200" b="1" kern="0">
                <a:ln w="3175">
                  <a:noFill/>
                </a:ln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085" name="Group 2084">
            <a:extLst>
              <a:ext uri="{FF2B5EF4-FFF2-40B4-BE49-F238E27FC236}">
                <a16:creationId xmlns:a16="http://schemas.microsoft.com/office/drawing/2014/main" id="{4776A6F6-9A4F-3709-5A86-B97BEFB66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72440" y="5481774"/>
            <a:ext cx="2573834" cy="919026"/>
            <a:chOff x="472440" y="5481774"/>
            <a:chExt cx="2573834" cy="919026"/>
          </a:xfrm>
        </p:grpSpPr>
        <p:sp>
          <p:nvSpPr>
            <p:cNvPr id="2086" name="Rounded Rectangle 21">
              <a:extLst>
                <a:ext uri="{FF2B5EF4-FFF2-40B4-BE49-F238E27FC236}">
                  <a16:creationId xmlns:a16="http://schemas.microsoft.com/office/drawing/2014/main" id="{F1F85CC0-A52E-7395-1604-DE58B6EBE8F0}"/>
                </a:ext>
              </a:extLst>
            </p:cNvPr>
            <p:cNvSpPr/>
            <p:nvPr/>
          </p:nvSpPr>
          <p:spPr>
            <a:xfrm>
              <a:off x="472440" y="5481774"/>
              <a:ext cx="2573834" cy="919026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1005840" tIns="0" rIns="0" bIns="0" anchor="ctr" anchorCtr="0">
              <a:noAutofit/>
            </a:bodyPr>
            <a:lstStyle/>
            <a:p>
              <a:pPr lvl="0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NuGet Audit 2.0</a:t>
              </a:r>
            </a:p>
          </p:txBody>
        </p:sp>
        <p:grpSp>
          <p:nvGrpSpPr>
            <p:cNvPr id="2087" name="Group 2086">
              <a:extLst>
                <a:ext uri="{FF2B5EF4-FFF2-40B4-BE49-F238E27FC236}">
                  <a16:creationId xmlns:a16="http://schemas.microsoft.com/office/drawing/2014/main" id="{F48D439F-192A-5EDB-846A-8FA3D7468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71408" y="5678783"/>
              <a:ext cx="661042" cy="525009"/>
              <a:chOff x="6642699" y="3798648"/>
              <a:chExt cx="505420" cy="401414"/>
            </a:xfrm>
            <a:gradFill>
              <a:gsLst>
                <a:gs pos="100000">
                  <a:srgbClr val="0078D4"/>
                </a:gs>
                <a:gs pos="0">
                  <a:srgbClr val="8DC8E8"/>
                </a:gs>
              </a:gsLst>
              <a:path path="circle">
                <a:fillToRect l="100000" t="100000"/>
              </a:path>
            </a:gradFill>
            <a:effectLst/>
          </p:grpSpPr>
          <p:sp>
            <p:nvSpPr>
              <p:cNvPr id="2088" name="Freeform 14">
                <a:extLst>
                  <a:ext uri="{FF2B5EF4-FFF2-40B4-BE49-F238E27FC236}">
                    <a16:creationId xmlns:a16="http://schemas.microsoft.com/office/drawing/2014/main" id="{33085636-CB97-DEC2-CBE5-DAB65C515B7A}"/>
                  </a:ext>
                </a:extLst>
              </p:cNvPr>
              <p:cNvSpPr/>
              <p:nvPr/>
            </p:nvSpPr>
            <p:spPr>
              <a:xfrm>
                <a:off x="6642699" y="3867476"/>
                <a:ext cx="319367" cy="332586"/>
              </a:xfrm>
              <a:custGeom>
                <a:avLst/>
                <a:gdLst>
                  <a:gd name="connsiteX0" fmla="*/ 159659 w 319367"/>
                  <a:gd name="connsiteY0" fmla="*/ 115130 h 332586"/>
                  <a:gd name="connsiteX1" fmla="*/ 108490 w 319367"/>
                  <a:gd name="connsiteY1" fmla="*/ 166299 h 332586"/>
                  <a:gd name="connsiteX2" fmla="*/ 159659 w 319367"/>
                  <a:gd name="connsiteY2" fmla="*/ 217467 h 332586"/>
                  <a:gd name="connsiteX3" fmla="*/ 210828 w 319367"/>
                  <a:gd name="connsiteY3" fmla="*/ 166299 h 332586"/>
                  <a:gd name="connsiteX4" fmla="*/ 159659 w 319367"/>
                  <a:gd name="connsiteY4" fmla="*/ 115130 h 332586"/>
                  <a:gd name="connsiteX5" fmla="*/ 159863 w 319367"/>
                  <a:gd name="connsiteY5" fmla="*/ 0 h 332586"/>
                  <a:gd name="connsiteX6" fmla="*/ 197081 w 319367"/>
                  <a:gd name="connsiteY6" fmla="*/ 4316 h 332586"/>
                  <a:gd name="connsiteX7" fmla="*/ 207006 w 319367"/>
                  <a:gd name="connsiteY7" fmla="*/ 15386 h 332586"/>
                  <a:gd name="connsiteX8" fmla="*/ 209906 w 319367"/>
                  <a:gd name="connsiteY8" fmla="*/ 41429 h 332586"/>
                  <a:gd name="connsiteX9" fmla="*/ 235982 w 319367"/>
                  <a:gd name="connsiteY9" fmla="*/ 62274 h 332586"/>
                  <a:gd name="connsiteX10" fmla="*/ 236390 w 319367"/>
                  <a:gd name="connsiteY10" fmla="*/ 62166 h 332586"/>
                  <a:gd name="connsiteX11" fmla="*/ 265596 w 319367"/>
                  <a:gd name="connsiteY11" fmla="*/ 71641 h 332586"/>
                  <a:gd name="connsiteX12" fmla="*/ 298339 w 319367"/>
                  <a:gd name="connsiteY12" fmla="*/ 104453 h 332586"/>
                  <a:gd name="connsiteX13" fmla="*/ 308549 w 319367"/>
                  <a:gd name="connsiteY13" fmla="*/ 135813 h 332586"/>
                  <a:gd name="connsiteX14" fmla="*/ 292954 w 319367"/>
                  <a:gd name="connsiteY14" fmla="*/ 147314 h 332586"/>
                  <a:gd name="connsiteX15" fmla="*/ 287915 w 319367"/>
                  <a:gd name="connsiteY15" fmla="*/ 180243 h 332586"/>
                  <a:gd name="connsiteX16" fmla="*/ 292954 w 319367"/>
                  <a:gd name="connsiteY16" fmla="*/ 185281 h 332586"/>
                  <a:gd name="connsiteX17" fmla="*/ 314155 w 319367"/>
                  <a:gd name="connsiteY17" fmla="*/ 200887 h 332586"/>
                  <a:gd name="connsiteX18" fmla="*/ 318794 w 319367"/>
                  <a:gd name="connsiteY18" fmla="*/ 214976 h 332586"/>
                  <a:gd name="connsiteX19" fmla="*/ 281202 w 319367"/>
                  <a:gd name="connsiteY19" fmla="*/ 279654 h 332586"/>
                  <a:gd name="connsiteX20" fmla="*/ 266739 w 319367"/>
                  <a:gd name="connsiteY20" fmla="*/ 282639 h 332586"/>
                  <a:gd name="connsiteX21" fmla="*/ 242740 w 319367"/>
                  <a:gd name="connsiteY21" fmla="*/ 272115 h 332586"/>
                  <a:gd name="connsiteX22" fmla="*/ 211732 w 319367"/>
                  <a:gd name="connsiteY22" fmla="*/ 284220 h 332586"/>
                  <a:gd name="connsiteX23" fmla="*/ 209889 w 319367"/>
                  <a:gd name="connsiteY23" fmla="*/ 291116 h 332586"/>
                  <a:gd name="connsiteX24" fmla="*/ 207006 w 319367"/>
                  <a:gd name="connsiteY24" fmla="*/ 317143 h 332586"/>
                  <a:gd name="connsiteX25" fmla="*/ 197251 w 319367"/>
                  <a:gd name="connsiteY25" fmla="*/ 328179 h 332586"/>
                  <a:gd name="connsiteX26" fmla="*/ 122101 w 319367"/>
                  <a:gd name="connsiteY26" fmla="*/ 328179 h 332586"/>
                  <a:gd name="connsiteX27" fmla="*/ 112343 w 319367"/>
                  <a:gd name="connsiteY27" fmla="*/ 317143 h 332586"/>
                  <a:gd name="connsiteX28" fmla="*/ 109478 w 319367"/>
                  <a:gd name="connsiteY28" fmla="*/ 291150 h 332586"/>
                  <a:gd name="connsiteX29" fmla="*/ 83388 w 319367"/>
                  <a:gd name="connsiteY29" fmla="*/ 270401 h 332586"/>
                  <a:gd name="connsiteX30" fmla="*/ 76628 w 319367"/>
                  <a:gd name="connsiteY30" fmla="*/ 272217 h 332586"/>
                  <a:gd name="connsiteX31" fmla="*/ 52647 w 319367"/>
                  <a:gd name="connsiteY31" fmla="*/ 282723 h 332586"/>
                  <a:gd name="connsiteX32" fmla="*/ 38165 w 319367"/>
                  <a:gd name="connsiteY32" fmla="*/ 279740 h 332586"/>
                  <a:gd name="connsiteX33" fmla="*/ 573 w 319367"/>
                  <a:gd name="connsiteY33" fmla="*/ 214994 h 332586"/>
                  <a:gd name="connsiteX34" fmla="*/ 5213 w 319367"/>
                  <a:gd name="connsiteY34" fmla="*/ 200905 h 332586"/>
                  <a:gd name="connsiteX35" fmla="*/ 26415 w 319367"/>
                  <a:gd name="connsiteY35" fmla="*/ 185281 h 332586"/>
                  <a:gd name="connsiteX36" fmla="*/ 31482 w 319367"/>
                  <a:gd name="connsiteY36" fmla="*/ 152381 h 332586"/>
                  <a:gd name="connsiteX37" fmla="*/ 26415 w 319367"/>
                  <a:gd name="connsiteY37" fmla="*/ 147314 h 332586"/>
                  <a:gd name="connsiteX38" fmla="*/ 5213 w 319367"/>
                  <a:gd name="connsiteY38" fmla="*/ 131726 h 332586"/>
                  <a:gd name="connsiteX39" fmla="*/ 591 w 319367"/>
                  <a:gd name="connsiteY39" fmla="*/ 117637 h 332586"/>
                  <a:gd name="connsiteX40" fmla="*/ 38183 w 319367"/>
                  <a:gd name="connsiteY40" fmla="*/ 52959 h 332586"/>
                  <a:gd name="connsiteX41" fmla="*/ 52681 w 319367"/>
                  <a:gd name="connsiteY41" fmla="*/ 49992 h 332586"/>
                  <a:gd name="connsiteX42" fmla="*/ 76560 w 319367"/>
                  <a:gd name="connsiteY42" fmla="*/ 60482 h 332586"/>
                  <a:gd name="connsiteX43" fmla="*/ 107675 w 319367"/>
                  <a:gd name="connsiteY43" fmla="*/ 48185 h 332586"/>
                  <a:gd name="connsiteX44" fmla="*/ 109478 w 319367"/>
                  <a:gd name="connsiteY44" fmla="*/ 41413 h 332586"/>
                  <a:gd name="connsiteX45" fmla="*/ 112379 w 319367"/>
                  <a:gd name="connsiteY45" fmla="*/ 15386 h 332586"/>
                  <a:gd name="connsiteX46" fmla="*/ 122323 w 319367"/>
                  <a:gd name="connsiteY46" fmla="*/ 4298 h 332586"/>
                  <a:gd name="connsiteX47" fmla="*/ 159863 w 319367"/>
                  <a:gd name="connsiteY47" fmla="*/ 0 h 332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19367" h="332586">
                    <a:moveTo>
                      <a:pt x="159659" y="115130"/>
                    </a:moveTo>
                    <a:cubicBezTo>
                      <a:pt x="131398" y="115130"/>
                      <a:pt x="108490" y="138038"/>
                      <a:pt x="108490" y="166299"/>
                    </a:cubicBezTo>
                    <a:cubicBezTo>
                      <a:pt x="108490" y="194559"/>
                      <a:pt x="131398" y="217467"/>
                      <a:pt x="159659" y="217467"/>
                    </a:cubicBezTo>
                    <a:cubicBezTo>
                      <a:pt x="187919" y="217467"/>
                      <a:pt x="210828" y="194559"/>
                      <a:pt x="210828" y="166299"/>
                    </a:cubicBezTo>
                    <a:cubicBezTo>
                      <a:pt x="210828" y="138038"/>
                      <a:pt x="187919" y="115130"/>
                      <a:pt x="159659" y="115130"/>
                    </a:cubicBezTo>
                    <a:close/>
                    <a:moveTo>
                      <a:pt x="159863" y="0"/>
                    </a:moveTo>
                    <a:cubicBezTo>
                      <a:pt x="172382" y="136"/>
                      <a:pt x="184850" y="1587"/>
                      <a:pt x="197081" y="4316"/>
                    </a:cubicBezTo>
                    <a:cubicBezTo>
                      <a:pt x="202413" y="5506"/>
                      <a:pt x="206401" y="9953"/>
                      <a:pt x="207006" y="15386"/>
                    </a:cubicBezTo>
                    <a:lnTo>
                      <a:pt x="209906" y="41429"/>
                    </a:lnTo>
                    <a:cubicBezTo>
                      <a:pt x="211351" y="54387"/>
                      <a:pt x="223026" y="63720"/>
                      <a:pt x="235982" y="62274"/>
                    </a:cubicBezTo>
                    <a:lnTo>
                      <a:pt x="236390" y="62166"/>
                    </a:lnTo>
                    <a:lnTo>
                      <a:pt x="265596" y="71641"/>
                    </a:lnTo>
                    <a:cubicBezTo>
                      <a:pt x="281061" y="76824"/>
                      <a:pt x="293188" y="88977"/>
                      <a:pt x="298339" y="104453"/>
                    </a:cubicBezTo>
                    <a:lnTo>
                      <a:pt x="308549" y="135813"/>
                    </a:lnTo>
                    <a:lnTo>
                      <a:pt x="292954" y="147314"/>
                    </a:lnTo>
                    <a:cubicBezTo>
                      <a:pt x="282470" y="155015"/>
                      <a:pt x="280214" y="169758"/>
                      <a:pt x="287915" y="180243"/>
                    </a:cubicBezTo>
                    <a:cubicBezTo>
                      <a:pt x="289330" y="182167"/>
                      <a:pt x="291028" y="183867"/>
                      <a:pt x="292954" y="185281"/>
                    </a:cubicBezTo>
                    <a:lnTo>
                      <a:pt x="314155" y="200887"/>
                    </a:lnTo>
                    <a:cubicBezTo>
                      <a:pt x="318544" y="204118"/>
                      <a:pt x="320406" y="209771"/>
                      <a:pt x="318794" y="214976"/>
                    </a:cubicBezTo>
                    <a:cubicBezTo>
                      <a:pt x="311311" y="239098"/>
                      <a:pt x="298459" y="261212"/>
                      <a:pt x="281202" y="279654"/>
                    </a:cubicBezTo>
                    <a:cubicBezTo>
                      <a:pt x="277499" y="283613"/>
                      <a:pt x="271704" y="284807"/>
                      <a:pt x="266739" y="282639"/>
                    </a:cubicBezTo>
                    <a:lnTo>
                      <a:pt x="242740" y="272115"/>
                    </a:lnTo>
                    <a:cubicBezTo>
                      <a:pt x="230835" y="266893"/>
                      <a:pt x="216950" y="272314"/>
                      <a:pt x="211732" y="284220"/>
                    </a:cubicBezTo>
                    <a:cubicBezTo>
                      <a:pt x="210771" y="286412"/>
                      <a:pt x="210149" y="288736"/>
                      <a:pt x="209889" y="291116"/>
                    </a:cubicBezTo>
                    <a:lnTo>
                      <a:pt x="207006" y="317143"/>
                    </a:lnTo>
                    <a:cubicBezTo>
                      <a:pt x="206412" y="322512"/>
                      <a:pt x="202508" y="326929"/>
                      <a:pt x="197251" y="328179"/>
                    </a:cubicBezTo>
                    <a:cubicBezTo>
                      <a:pt x="172545" y="334056"/>
                      <a:pt x="146807" y="334056"/>
                      <a:pt x="122101" y="328179"/>
                    </a:cubicBezTo>
                    <a:cubicBezTo>
                      <a:pt x="116845" y="326929"/>
                      <a:pt x="112939" y="322512"/>
                      <a:pt x="112343" y="317143"/>
                    </a:cubicBezTo>
                    <a:lnTo>
                      <a:pt x="109478" y="291150"/>
                    </a:lnTo>
                    <a:cubicBezTo>
                      <a:pt x="108004" y="278216"/>
                      <a:pt x="96322" y="268926"/>
                      <a:pt x="83388" y="270401"/>
                    </a:cubicBezTo>
                    <a:cubicBezTo>
                      <a:pt x="81056" y="270666"/>
                      <a:pt x="78778" y="271279"/>
                      <a:pt x="76628" y="272217"/>
                    </a:cubicBezTo>
                    <a:lnTo>
                      <a:pt x="52647" y="282723"/>
                    </a:lnTo>
                    <a:cubicBezTo>
                      <a:pt x="47676" y="284902"/>
                      <a:pt x="41870" y="283704"/>
                      <a:pt x="38165" y="279740"/>
                    </a:cubicBezTo>
                    <a:cubicBezTo>
                      <a:pt x="20899" y="261278"/>
                      <a:pt x="8046" y="239140"/>
                      <a:pt x="573" y="214994"/>
                    </a:cubicBezTo>
                    <a:cubicBezTo>
                      <a:pt x="-1039" y="209789"/>
                      <a:pt x="824" y="204134"/>
                      <a:pt x="5213" y="200905"/>
                    </a:cubicBezTo>
                    <a:lnTo>
                      <a:pt x="26415" y="185281"/>
                    </a:lnTo>
                    <a:cubicBezTo>
                      <a:pt x="36898" y="177596"/>
                      <a:pt x="39168" y="162866"/>
                      <a:pt x="31482" y="152381"/>
                    </a:cubicBezTo>
                    <a:cubicBezTo>
                      <a:pt x="30061" y="150444"/>
                      <a:pt x="28352" y="148736"/>
                      <a:pt x="26415" y="147314"/>
                    </a:cubicBezTo>
                    <a:lnTo>
                      <a:pt x="5213" y="131726"/>
                    </a:lnTo>
                    <a:cubicBezTo>
                      <a:pt x="829" y="128492"/>
                      <a:pt x="-1026" y="122839"/>
                      <a:pt x="591" y="117637"/>
                    </a:cubicBezTo>
                    <a:cubicBezTo>
                      <a:pt x="8071" y="93513"/>
                      <a:pt x="20923" y="71400"/>
                      <a:pt x="38183" y="52959"/>
                    </a:cubicBezTo>
                    <a:cubicBezTo>
                      <a:pt x="41895" y="48991"/>
                      <a:pt x="47708" y="47802"/>
                      <a:pt x="52681" y="49992"/>
                    </a:cubicBezTo>
                    <a:lnTo>
                      <a:pt x="76560" y="60482"/>
                    </a:lnTo>
                    <a:cubicBezTo>
                      <a:pt x="88547" y="65679"/>
                      <a:pt x="102478" y="60172"/>
                      <a:pt x="107675" y="48185"/>
                    </a:cubicBezTo>
                    <a:cubicBezTo>
                      <a:pt x="108610" y="46029"/>
                      <a:pt x="109217" y="43746"/>
                      <a:pt x="109478" y="41413"/>
                    </a:cubicBezTo>
                    <a:lnTo>
                      <a:pt x="112379" y="15386"/>
                    </a:lnTo>
                    <a:cubicBezTo>
                      <a:pt x="112979" y="9942"/>
                      <a:pt x="116976" y="5485"/>
                      <a:pt x="122323" y="4298"/>
                    </a:cubicBezTo>
                    <a:cubicBezTo>
                      <a:pt x="134551" y="1587"/>
                      <a:pt x="147054" y="154"/>
                      <a:pt x="159863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rgbClr val="6C1CB2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200" b="1" kern="0">
                  <a:ln w="3175">
                    <a:noFill/>
                  </a:ln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089" name="Graphic 12">
                <a:extLst>
                  <a:ext uri="{FF2B5EF4-FFF2-40B4-BE49-F238E27FC236}">
                    <a16:creationId xmlns:a16="http://schemas.microsoft.com/office/drawing/2014/main" id="{117C1C87-4093-E6A9-1706-72C83F7C0DC7}"/>
                  </a:ext>
                </a:extLst>
              </p:cNvPr>
              <p:cNvSpPr/>
              <p:nvPr/>
            </p:nvSpPr>
            <p:spPr>
              <a:xfrm>
                <a:off x="6897478" y="3798648"/>
                <a:ext cx="250641" cy="250580"/>
              </a:xfrm>
              <a:custGeom>
                <a:avLst/>
                <a:gdLst>
                  <a:gd name="connsiteX0" fmla="*/ 53995 w 171492"/>
                  <a:gd name="connsiteY0" fmla="*/ 121322 h 171450"/>
                  <a:gd name="connsiteX1" fmla="*/ 61958 w 171492"/>
                  <a:gd name="connsiteY1" fmla="*/ 123837 h 171450"/>
                  <a:gd name="connsiteX2" fmla="*/ 61958 w 171492"/>
                  <a:gd name="connsiteY2" fmla="*/ 123799 h 171450"/>
                  <a:gd name="connsiteX3" fmla="*/ 74597 w 171492"/>
                  <a:gd name="connsiteY3" fmla="*/ 115493 h 171450"/>
                  <a:gd name="connsiteX4" fmla="*/ 80436 w 171492"/>
                  <a:gd name="connsiteY4" fmla="*/ 97738 h 171450"/>
                  <a:gd name="connsiteX5" fmla="*/ 97743 w 171492"/>
                  <a:gd name="connsiteY5" fmla="*/ 80479 h 171450"/>
                  <a:gd name="connsiteX6" fmla="*/ 114679 w 171492"/>
                  <a:gd name="connsiteY6" fmla="*/ 74974 h 171450"/>
                  <a:gd name="connsiteX7" fmla="*/ 123090 w 171492"/>
                  <a:gd name="connsiteY7" fmla="*/ 57450 h 171450"/>
                  <a:gd name="connsiteX8" fmla="*/ 114183 w 171492"/>
                  <a:gd name="connsiteY8" fmla="*/ 48875 h 171450"/>
                  <a:gd name="connsiteX9" fmla="*/ 97467 w 171492"/>
                  <a:gd name="connsiteY9" fmla="*/ 43446 h 171450"/>
                  <a:gd name="connsiteX10" fmla="*/ 80112 w 171492"/>
                  <a:gd name="connsiteY10" fmla="*/ 26082 h 171450"/>
                  <a:gd name="connsiteX11" fmla="*/ 74607 w 171492"/>
                  <a:gd name="connsiteY11" fmla="*/ 9156 h 171450"/>
                  <a:gd name="connsiteX12" fmla="*/ 57011 w 171492"/>
                  <a:gd name="connsiteY12" fmla="*/ 802 h 171450"/>
                  <a:gd name="connsiteX13" fmla="*/ 48585 w 171492"/>
                  <a:gd name="connsiteY13" fmla="*/ 9365 h 171450"/>
                  <a:gd name="connsiteX14" fmla="*/ 43032 w 171492"/>
                  <a:gd name="connsiteY14" fmla="*/ 26434 h 171450"/>
                  <a:gd name="connsiteX15" fmla="*/ 26172 w 171492"/>
                  <a:gd name="connsiteY15" fmla="*/ 43446 h 171450"/>
                  <a:gd name="connsiteX16" fmla="*/ 9246 w 171492"/>
                  <a:gd name="connsiteY16" fmla="*/ 48885 h 171450"/>
                  <a:gd name="connsiteX17" fmla="*/ 765 w 171492"/>
                  <a:gd name="connsiteY17" fmla="*/ 66389 h 171450"/>
                  <a:gd name="connsiteX18" fmla="*/ 9408 w 171492"/>
                  <a:gd name="connsiteY18" fmla="*/ 74926 h 171450"/>
                  <a:gd name="connsiteX19" fmla="*/ 26115 w 171492"/>
                  <a:gd name="connsiteY19" fmla="*/ 80346 h 171450"/>
                  <a:gd name="connsiteX20" fmla="*/ 43470 w 171492"/>
                  <a:gd name="connsiteY20" fmla="*/ 97738 h 171450"/>
                  <a:gd name="connsiteX21" fmla="*/ 48975 w 171492"/>
                  <a:gd name="connsiteY21" fmla="*/ 114645 h 171450"/>
                  <a:gd name="connsiteX22" fmla="*/ 53995 w 171492"/>
                  <a:gd name="connsiteY22" fmla="*/ 121313 h 171450"/>
                  <a:gd name="connsiteX23" fmla="*/ 127023 w 171492"/>
                  <a:gd name="connsiteY23" fmla="*/ 169395 h 171450"/>
                  <a:gd name="connsiteX24" fmla="*/ 123118 w 171492"/>
                  <a:gd name="connsiteY24" fmla="*/ 164166 h 171450"/>
                  <a:gd name="connsiteX25" fmla="*/ 119994 w 171492"/>
                  <a:gd name="connsiteY25" fmla="*/ 154574 h 171450"/>
                  <a:gd name="connsiteX26" fmla="*/ 112174 w 171492"/>
                  <a:gd name="connsiteY26" fmla="*/ 146735 h 171450"/>
                  <a:gd name="connsiteX27" fmla="*/ 102734 w 171492"/>
                  <a:gd name="connsiteY27" fmla="*/ 143658 h 171450"/>
                  <a:gd name="connsiteX28" fmla="*/ 95295 w 171492"/>
                  <a:gd name="connsiteY28" fmla="*/ 133343 h 171450"/>
                  <a:gd name="connsiteX29" fmla="*/ 102639 w 171492"/>
                  <a:gd name="connsiteY29" fmla="*/ 123056 h 171450"/>
                  <a:gd name="connsiteX30" fmla="*/ 112221 w 171492"/>
                  <a:gd name="connsiteY30" fmla="*/ 119951 h 171450"/>
                  <a:gd name="connsiteX31" fmla="*/ 119841 w 171492"/>
                  <a:gd name="connsiteY31" fmla="*/ 112150 h 171450"/>
                  <a:gd name="connsiteX32" fmla="*/ 122927 w 171492"/>
                  <a:gd name="connsiteY32" fmla="*/ 102701 h 171450"/>
                  <a:gd name="connsiteX33" fmla="*/ 136739 w 171492"/>
                  <a:gd name="connsiteY33" fmla="*/ 95897 h 171450"/>
                  <a:gd name="connsiteX34" fmla="*/ 143473 w 171492"/>
                  <a:gd name="connsiteY34" fmla="*/ 102501 h 171450"/>
                  <a:gd name="connsiteX35" fmla="*/ 146606 w 171492"/>
                  <a:gd name="connsiteY35" fmla="*/ 112159 h 171450"/>
                  <a:gd name="connsiteX36" fmla="*/ 154417 w 171492"/>
                  <a:gd name="connsiteY36" fmla="*/ 119932 h 171450"/>
                  <a:gd name="connsiteX37" fmla="*/ 163866 w 171492"/>
                  <a:gd name="connsiteY37" fmla="*/ 123008 h 171450"/>
                  <a:gd name="connsiteX38" fmla="*/ 170994 w 171492"/>
                  <a:gd name="connsiteY38" fmla="*/ 136625 h 171450"/>
                  <a:gd name="connsiteX39" fmla="*/ 164237 w 171492"/>
                  <a:gd name="connsiteY39" fmla="*/ 143630 h 171450"/>
                  <a:gd name="connsiteX40" fmla="*/ 154579 w 171492"/>
                  <a:gd name="connsiteY40" fmla="*/ 146763 h 171450"/>
                  <a:gd name="connsiteX41" fmla="*/ 146787 w 171492"/>
                  <a:gd name="connsiteY41" fmla="*/ 154593 h 171450"/>
                  <a:gd name="connsiteX42" fmla="*/ 143720 w 171492"/>
                  <a:gd name="connsiteY42" fmla="*/ 164013 h 171450"/>
                  <a:gd name="connsiteX43" fmla="*/ 139672 w 171492"/>
                  <a:gd name="connsiteY43" fmla="*/ 169443 h 171450"/>
                  <a:gd name="connsiteX44" fmla="*/ 127023 w 171492"/>
                  <a:gd name="connsiteY44" fmla="*/ 16939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71492" h="171450">
                    <a:moveTo>
                      <a:pt x="53995" y="121322"/>
                    </a:moveTo>
                    <a:cubicBezTo>
                      <a:pt x="56328" y="122970"/>
                      <a:pt x="59110" y="123846"/>
                      <a:pt x="61958" y="123837"/>
                    </a:cubicBezTo>
                    <a:lnTo>
                      <a:pt x="61958" y="123799"/>
                    </a:lnTo>
                    <a:cubicBezTo>
                      <a:pt x="67453" y="123808"/>
                      <a:pt x="72425" y="120541"/>
                      <a:pt x="74597" y="115493"/>
                    </a:cubicBezTo>
                    <a:lnTo>
                      <a:pt x="80436" y="97738"/>
                    </a:lnTo>
                    <a:cubicBezTo>
                      <a:pt x="83172" y="89585"/>
                      <a:pt x="89582" y="83192"/>
                      <a:pt x="97743" y="80479"/>
                    </a:cubicBezTo>
                    <a:lnTo>
                      <a:pt x="114679" y="74974"/>
                    </a:lnTo>
                    <a:cubicBezTo>
                      <a:pt x="121840" y="72457"/>
                      <a:pt x="125607" y="64612"/>
                      <a:pt x="123090" y="57450"/>
                    </a:cubicBezTo>
                    <a:cubicBezTo>
                      <a:pt x="121647" y="53342"/>
                      <a:pt x="118343" y="50161"/>
                      <a:pt x="114183" y="48875"/>
                    </a:cubicBezTo>
                    <a:lnTo>
                      <a:pt x="97467" y="43446"/>
                    </a:lnTo>
                    <a:cubicBezTo>
                      <a:pt x="89267" y="40719"/>
                      <a:pt x="82835" y="34283"/>
                      <a:pt x="80112" y="26082"/>
                    </a:cubicBezTo>
                    <a:lnTo>
                      <a:pt x="74607" y="9156"/>
                    </a:lnTo>
                    <a:cubicBezTo>
                      <a:pt x="72055" y="1990"/>
                      <a:pt x="64177" y="-1750"/>
                      <a:pt x="57011" y="802"/>
                    </a:cubicBezTo>
                    <a:cubicBezTo>
                      <a:pt x="53040" y="2217"/>
                      <a:pt x="49935" y="5372"/>
                      <a:pt x="48585" y="9365"/>
                    </a:cubicBezTo>
                    <a:lnTo>
                      <a:pt x="43032" y="26434"/>
                    </a:lnTo>
                    <a:cubicBezTo>
                      <a:pt x="40318" y="34390"/>
                      <a:pt x="34104" y="40661"/>
                      <a:pt x="26172" y="43446"/>
                    </a:cubicBezTo>
                    <a:lnTo>
                      <a:pt x="9246" y="48885"/>
                    </a:lnTo>
                    <a:cubicBezTo>
                      <a:pt x="2070" y="51376"/>
                      <a:pt x="-1727" y="59213"/>
                      <a:pt x="765" y="66389"/>
                    </a:cubicBezTo>
                    <a:cubicBezTo>
                      <a:pt x="2165" y="70422"/>
                      <a:pt x="5358" y="73576"/>
                      <a:pt x="9408" y="74926"/>
                    </a:cubicBezTo>
                    <a:lnTo>
                      <a:pt x="26115" y="80346"/>
                    </a:lnTo>
                    <a:cubicBezTo>
                      <a:pt x="34312" y="83093"/>
                      <a:pt x="40740" y="89535"/>
                      <a:pt x="43470" y="97738"/>
                    </a:cubicBezTo>
                    <a:lnTo>
                      <a:pt x="48975" y="114645"/>
                    </a:lnTo>
                    <a:cubicBezTo>
                      <a:pt x="49918" y="117341"/>
                      <a:pt x="51671" y="119674"/>
                      <a:pt x="53995" y="121313"/>
                    </a:cubicBezTo>
                    <a:close/>
                    <a:moveTo>
                      <a:pt x="127023" y="169395"/>
                    </a:moveTo>
                    <a:cubicBezTo>
                      <a:pt x="125208" y="168101"/>
                      <a:pt x="123843" y="166273"/>
                      <a:pt x="123118" y="164166"/>
                    </a:cubicBezTo>
                    <a:lnTo>
                      <a:pt x="119994" y="154574"/>
                    </a:lnTo>
                    <a:cubicBezTo>
                      <a:pt x="118774" y="150871"/>
                      <a:pt x="115874" y="147963"/>
                      <a:pt x="112174" y="146735"/>
                    </a:cubicBezTo>
                    <a:lnTo>
                      <a:pt x="102734" y="143658"/>
                    </a:lnTo>
                    <a:cubicBezTo>
                      <a:pt x="98304" y="142164"/>
                      <a:pt x="95314" y="138018"/>
                      <a:pt x="95295" y="133343"/>
                    </a:cubicBezTo>
                    <a:cubicBezTo>
                      <a:pt x="95298" y="128698"/>
                      <a:pt x="98247" y="124567"/>
                      <a:pt x="102639" y="123056"/>
                    </a:cubicBezTo>
                    <a:lnTo>
                      <a:pt x="112221" y="119951"/>
                    </a:lnTo>
                    <a:cubicBezTo>
                      <a:pt x="115831" y="118669"/>
                      <a:pt x="118645" y="115788"/>
                      <a:pt x="119841" y="112150"/>
                    </a:cubicBezTo>
                    <a:lnTo>
                      <a:pt x="122927" y="102701"/>
                    </a:lnTo>
                    <a:cubicBezTo>
                      <a:pt x="124863" y="97008"/>
                      <a:pt x="131046" y="93962"/>
                      <a:pt x="136739" y="95897"/>
                    </a:cubicBezTo>
                    <a:cubicBezTo>
                      <a:pt x="139870" y="96961"/>
                      <a:pt x="142348" y="99391"/>
                      <a:pt x="143473" y="102501"/>
                    </a:cubicBezTo>
                    <a:lnTo>
                      <a:pt x="146606" y="112159"/>
                    </a:lnTo>
                    <a:cubicBezTo>
                      <a:pt x="147850" y="115829"/>
                      <a:pt x="150740" y="118706"/>
                      <a:pt x="154417" y="119932"/>
                    </a:cubicBezTo>
                    <a:lnTo>
                      <a:pt x="163866" y="123008"/>
                    </a:lnTo>
                    <a:cubicBezTo>
                      <a:pt x="169594" y="124800"/>
                      <a:pt x="172786" y="130896"/>
                      <a:pt x="170994" y="136625"/>
                    </a:cubicBezTo>
                    <a:cubicBezTo>
                      <a:pt x="169972" y="139894"/>
                      <a:pt x="167468" y="142491"/>
                      <a:pt x="164237" y="143630"/>
                    </a:cubicBezTo>
                    <a:lnTo>
                      <a:pt x="154579" y="146763"/>
                    </a:lnTo>
                    <a:cubicBezTo>
                      <a:pt x="150897" y="148007"/>
                      <a:pt x="148012" y="150905"/>
                      <a:pt x="146787" y="154593"/>
                    </a:cubicBezTo>
                    <a:lnTo>
                      <a:pt x="143720" y="164013"/>
                    </a:lnTo>
                    <a:cubicBezTo>
                      <a:pt x="142977" y="166204"/>
                      <a:pt x="141568" y="168109"/>
                      <a:pt x="139672" y="169443"/>
                    </a:cubicBezTo>
                    <a:cubicBezTo>
                      <a:pt x="135881" y="172138"/>
                      <a:pt x="130794" y="172118"/>
                      <a:pt x="127023" y="169395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rgbClr val="6C1CB2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200" b="1" kern="0">
                  <a:ln w="3175">
                    <a:noFill/>
                  </a:ln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2090" name="Group 2089">
            <a:extLst>
              <a:ext uri="{FF2B5EF4-FFF2-40B4-BE49-F238E27FC236}">
                <a16:creationId xmlns:a16="http://schemas.microsoft.com/office/drawing/2014/main" id="{29B06438-03E7-A044-74AA-06DEBBF57911}"/>
              </a:ext>
            </a:extLst>
          </p:cNvPr>
          <p:cNvGrpSpPr/>
          <p:nvPr/>
        </p:nvGrpSpPr>
        <p:grpSpPr>
          <a:xfrm>
            <a:off x="1857554" y="2404836"/>
            <a:ext cx="1188720" cy="1737360"/>
            <a:chOff x="1857554" y="2404836"/>
            <a:chExt cx="1188720" cy="1737360"/>
          </a:xfrm>
        </p:grpSpPr>
        <p:sp>
          <p:nvSpPr>
            <p:cNvPr id="2110" name="Rounded Rectangle 21">
              <a:extLst>
                <a:ext uri="{FF2B5EF4-FFF2-40B4-BE49-F238E27FC236}">
                  <a16:creationId xmlns:a16="http://schemas.microsoft.com/office/drawing/2014/main" id="{E2CF3CC7-2B35-C5B9-CEF7-5FC6F43EDAAB}"/>
                </a:ext>
              </a:extLst>
            </p:cNvPr>
            <p:cNvSpPr/>
            <p:nvPr/>
          </p:nvSpPr>
          <p:spPr>
            <a:xfrm>
              <a:off x="1857554" y="2404836"/>
              <a:ext cx="1188720" cy="1737360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1097280" rIns="0" bIns="0" anchor="t" anchorCtr="0"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.NET MAUI </a:t>
              </a:r>
              <a:br>
                <a:rPr lang="en-US" sz="14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</a:br>
              <a:r>
                <a:rPr lang="en-US" sz="14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for VS Code</a:t>
              </a:r>
            </a:p>
          </p:txBody>
        </p:sp>
        <p:pic>
          <p:nvPicPr>
            <p:cNvPr id="2111" name="Picture 2">
              <a:extLst>
                <a:ext uri="{FF2B5EF4-FFF2-40B4-BE49-F238E27FC236}">
                  <a16:creationId xmlns:a16="http://schemas.microsoft.com/office/drawing/2014/main" id="{B7676373-BA90-0454-38C8-0D1051E446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3803" y="2588922"/>
              <a:ext cx="822960" cy="822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12" name="Group 2111">
            <a:extLst>
              <a:ext uri="{FF2B5EF4-FFF2-40B4-BE49-F238E27FC236}">
                <a16:creationId xmlns:a16="http://schemas.microsoft.com/office/drawing/2014/main" id="{06BD3B7D-B2B1-41DB-FDD6-F750B45901D1}"/>
              </a:ext>
            </a:extLst>
          </p:cNvPr>
          <p:cNvGrpSpPr/>
          <p:nvPr/>
        </p:nvGrpSpPr>
        <p:grpSpPr>
          <a:xfrm>
            <a:off x="472440" y="2404836"/>
            <a:ext cx="1188720" cy="1737360"/>
            <a:chOff x="472440" y="2404836"/>
            <a:chExt cx="1188720" cy="1737360"/>
          </a:xfrm>
        </p:grpSpPr>
        <p:sp>
          <p:nvSpPr>
            <p:cNvPr id="2113" name="Rounded Rectangle 21">
              <a:extLst>
                <a:ext uri="{FF2B5EF4-FFF2-40B4-BE49-F238E27FC236}">
                  <a16:creationId xmlns:a16="http://schemas.microsoft.com/office/drawing/2014/main" id="{BEDC7694-02CE-58F1-7A23-A2CA25F66DE6}"/>
                </a:ext>
              </a:extLst>
            </p:cNvPr>
            <p:cNvSpPr/>
            <p:nvPr/>
          </p:nvSpPr>
          <p:spPr>
            <a:xfrm>
              <a:off x="472440" y="2404836"/>
              <a:ext cx="1188720" cy="1737360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1097280" rIns="0" bIns="0" anchor="t" anchorCtr="0"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C# Dev Kit</a:t>
              </a:r>
            </a:p>
          </p:txBody>
        </p:sp>
        <p:pic>
          <p:nvPicPr>
            <p:cNvPr id="2114" name="Picture 4">
              <a:extLst>
                <a:ext uri="{FF2B5EF4-FFF2-40B4-BE49-F238E27FC236}">
                  <a16:creationId xmlns:a16="http://schemas.microsoft.com/office/drawing/2014/main" id="{3CF56038-0899-BB1E-3EAE-9270D3751D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069" y="2588922"/>
              <a:ext cx="765461" cy="822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5766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0.06365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F07FA-B4D0-086C-1851-9F322D5B8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.NET AI Ecosystem</a:t>
            </a:r>
            <a:endParaRPr lang="en-US"/>
          </a:p>
        </p:txBody>
      </p:sp>
      <p:sp>
        <p:nvSpPr>
          <p:cNvPr id="11" name="Rounded Rectangle 21">
            <a:extLst>
              <a:ext uri="{FF2B5EF4-FFF2-40B4-BE49-F238E27FC236}">
                <a16:creationId xmlns:a16="http://schemas.microsoft.com/office/drawing/2014/main" id="{813FFF45-7B51-67D1-E450-2FE8C8A3F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40" y="1269004"/>
            <a:ext cx="11018520" cy="4903196"/>
          </a:xfrm>
          <a:prstGeom prst="roundRect">
            <a:avLst>
              <a:gd name="adj" fmla="val 3900"/>
            </a:avLst>
          </a:prstGeom>
          <a:solidFill>
            <a:srgbClr val="F4F3F5"/>
          </a:solidFill>
          <a:effectLst/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C2B176B-F927-577F-001D-D16DCDE96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1326" y="4998160"/>
            <a:ext cx="2228655" cy="52704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E947DA7-A7A4-AED2-6E2A-8523B2B06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604552" y="1638137"/>
            <a:ext cx="1922001" cy="1240504"/>
            <a:chOff x="2508872" y="1466116"/>
            <a:chExt cx="1922001" cy="1240504"/>
          </a:xfrm>
        </p:grpSpPr>
        <p:pic>
          <p:nvPicPr>
            <p:cNvPr id="18" name="Picture 2" descr="Azure Search - Cloud Search Service | Microsoft Azure">
              <a:extLst>
                <a:ext uri="{FF2B5EF4-FFF2-40B4-BE49-F238E27FC236}">
                  <a16:creationId xmlns:a16="http://schemas.microsoft.com/office/drawing/2014/main" id="{3F59FB1B-8FD3-7FCF-89E9-F625FCE4B4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882043" y="1466116"/>
              <a:ext cx="1175658" cy="896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6D617A8-C05F-10CA-6314-3A446244E579}"/>
                </a:ext>
              </a:extLst>
            </p:cNvPr>
            <p:cNvSpPr txBox="1"/>
            <p:nvPr/>
          </p:nvSpPr>
          <p:spPr>
            <a:xfrm>
              <a:off x="2508872" y="2429621"/>
              <a:ext cx="192200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Azure AI Search 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87B14B5-0D15-38AE-5F32-C38070BD6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77476" y="1711510"/>
            <a:ext cx="2561599" cy="1143972"/>
            <a:chOff x="8492940" y="1562648"/>
            <a:chExt cx="2561599" cy="1143972"/>
          </a:xfrm>
        </p:grpSpPr>
        <p:pic>
          <p:nvPicPr>
            <p:cNvPr id="22" name="Picture 21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12997A44-E94C-EE47-CF3E-D6A3ECBE1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83158" y="1562648"/>
              <a:ext cx="2381159" cy="70315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5791549-FE95-98E2-D743-B0C859185FA4}"/>
                </a:ext>
              </a:extLst>
            </p:cNvPr>
            <p:cNvSpPr txBox="1"/>
            <p:nvPr/>
          </p:nvSpPr>
          <p:spPr>
            <a:xfrm>
              <a:off x="8492940" y="2429621"/>
              <a:ext cx="256159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OpenAI library for .NET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E7C757E-E6C7-9874-5762-9E5867027A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21326" y="3229981"/>
            <a:ext cx="2730667" cy="1279373"/>
            <a:chOff x="6833165" y="3233980"/>
            <a:chExt cx="3203201" cy="1279373"/>
          </a:xfrm>
        </p:grpSpPr>
        <p:pic>
          <p:nvPicPr>
            <p:cNvPr id="28" name="Picture 2" descr="Cute Llama SVG Cut Files PNG Llamas Clipart Farmhouse Clip - Etsy">
              <a:extLst>
                <a:ext uri="{FF2B5EF4-FFF2-40B4-BE49-F238E27FC236}">
                  <a16:creationId xmlns:a16="http://schemas.microsoft.com/office/drawing/2014/main" id="{067F6A0F-E777-CD87-A60D-E83E61785D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1173" y="3233980"/>
              <a:ext cx="967184" cy="832834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8BEF69D-1CB4-5B91-0B4D-B6280BF06EBD}"/>
                </a:ext>
              </a:extLst>
            </p:cNvPr>
            <p:cNvSpPr txBox="1"/>
            <p:nvPr/>
          </p:nvSpPr>
          <p:spPr>
            <a:xfrm>
              <a:off x="6833165" y="4236354"/>
              <a:ext cx="320320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err="1"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LlamaParse</a:t>
              </a:r>
              <a:r>
                <a:rPr lang="en-US"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C# Client 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800D3F8-411C-5291-701F-936A06013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711590" y="3192134"/>
            <a:ext cx="1749728" cy="1355067"/>
            <a:chOff x="9580284" y="3132459"/>
            <a:chExt cx="1749728" cy="1355067"/>
          </a:xfrm>
        </p:grpSpPr>
        <p:pic>
          <p:nvPicPr>
            <p:cNvPr id="31" name="Picture 8" descr="GitHub Logo, symbol, meaning, history, PNG, brand">
              <a:extLst>
                <a:ext uri="{FF2B5EF4-FFF2-40B4-BE49-F238E27FC236}">
                  <a16:creationId xmlns:a16="http://schemas.microsoft.com/office/drawing/2014/main" id="{6D282A2E-8672-9ECE-203E-6984B66985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0284" y="3132459"/>
              <a:ext cx="1749728" cy="984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7B11778-1344-690A-4C98-584C0C22A0FC}"/>
                </a:ext>
              </a:extLst>
            </p:cNvPr>
            <p:cNvSpPr txBox="1"/>
            <p:nvPr/>
          </p:nvSpPr>
          <p:spPr>
            <a:xfrm>
              <a:off x="9599145" y="4210527"/>
              <a:ext cx="171200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GitHub Models 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72E2793-075E-E864-CC74-A599A0B3F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603117" y="1508165"/>
            <a:ext cx="1758495" cy="1347317"/>
            <a:chOff x="5379672" y="1359303"/>
            <a:chExt cx="1758495" cy="1347317"/>
          </a:xfrm>
        </p:grpSpPr>
        <p:pic>
          <p:nvPicPr>
            <p:cNvPr id="34" name="Picture 4" descr="Microsoft Azure AI Studio logo">
              <a:extLst>
                <a:ext uri="{FF2B5EF4-FFF2-40B4-BE49-F238E27FC236}">
                  <a16:creationId xmlns:a16="http://schemas.microsoft.com/office/drawing/2014/main" id="{FBCE55AC-5BC5-333C-D407-B247987B92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7396" y="1359303"/>
              <a:ext cx="1043047" cy="1109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F075E27-DFA7-9175-17E1-BE93B9DB1CBA}"/>
                </a:ext>
              </a:extLst>
            </p:cNvPr>
            <p:cNvSpPr txBox="1"/>
            <p:nvPr/>
          </p:nvSpPr>
          <p:spPr>
            <a:xfrm>
              <a:off x="5379672" y="2429621"/>
              <a:ext cx="175849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Azure Inference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E8E9961-6BBA-BB57-DB8B-20970CAB3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657630" y="5509104"/>
            <a:ext cx="246381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Smart Components 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CE920AC-B9A3-799A-5F88-B4F0D0404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56698" y="3363392"/>
            <a:ext cx="2985257" cy="1012551"/>
            <a:chOff x="3304675" y="3264609"/>
            <a:chExt cx="2985257" cy="1012551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D63A113-A81D-3CBA-B1D8-70A77C08BF2B}"/>
                </a:ext>
              </a:extLst>
            </p:cNvPr>
            <p:cNvSpPr txBox="1"/>
            <p:nvPr/>
          </p:nvSpPr>
          <p:spPr>
            <a:xfrm>
              <a:off x="3304675" y="4000161"/>
              <a:ext cx="298525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C# Client</a:t>
              </a:r>
              <a:endParaRPr lang="en-US" sz="1400">
                <a:solidFill>
                  <a:srgbClr val="00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pic>
          <p:nvPicPr>
            <p:cNvPr id="61" name="Picture 60" descr="A black and white logo&#10;&#10;Description automatically generated">
              <a:extLst>
                <a:ext uri="{FF2B5EF4-FFF2-40B4-BE49-F238E27FC236}">
                  <a16:creationId xmlns:a16="http://schemas.microsoft.com/office/drawing/2014/main" id="{AC683B71-3632-CCE3-CFEE-43DE5FB33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60174" y="3264609"/>
              <a:ext cx="2474259" cy="488666"/>
            </a:xfrm>
            <a:prstGeom prst="rect">
              <a:avLst/>
            </a:prstGeom>
          </p:spPr>
        </p:pic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45EC9413-2B15-3E3B-3C80-C75CB8BB1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6629096" y="5087824"/>
            <a:ext cx="2045398" cy="34771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DDA4B0C-D79F-5AB4-FE15-7579115C6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42020" y="4674287"/>
            <a:ext cx="2117743" cy="1111816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48B8A2F1-2A3F-AC2A-C917-9BC0B7AB2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517508" y="5056012"/>
            <a:ext cx="2744061" cy="411343"/>
            <a:chOff x="1822344" y="6182115"/>
            <a:chExt cx="3036539" cy="455186"/>
          </a:xfrm>
        </p:grpSpPr>
        <p:pic>
          <p:nvPicPr>
            <p:cNvPr id="65" name="Picture 64" descr="A white text on a black background&#10;&#10;Description automatically generated">
              <a:extLst>
                <a:ext uri="{FF2B5EF4-FFF2-40B4-BE49-F238E27FC236}">
                  <a16:creationId xmlns:a16="http://schemas.microsoft.com/office/drawing/2014/main" id="{3769D6BC-3C4F-3DB8-EFB1-BF3619C8F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22344" y="6182115"/>
              <a:ext cx="429537" cy="455186"/>
            </a:xfrm>
            <a:prstGeom prst="rect">
              <a:avLst/>
            </a:prstGeom>
          </p:spPr>
        </p:pic>
        <p:pic>
          <p:nvPicPr>
            <p:cNvPr id="66" name="Picture 65" descr="A white text on a black background&#10;&#10;Description automatically generated">
              <a:extLst>
                <a:ext uri="{FF2B5EF4-FFF2-40B4-BE49-F238E27FC236}">
                  <a16:creationId xmlns:a16="http://schemas.microsoft.com/office/drawing/2014/main" id="{C074E009-86D4-8A3C-42C5-540F8B693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51881" y="6182115"/>
              <a:ext cx="2607002" cy="455186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3D98153-57B6-5962-C79F-C59CEFC8D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85392" y="1607212"/>
            <a:ext cx="2063065" cy="1332837"/>
            <a:chOff x="351549" y="1466116"/>
            <a:chExt cx="2063065" cy="1332837"/>
          </a:xfrm>
        </p:grpSpPr>
        <p:pic>
          <p:nvPicPr>
            <p:cNvPr id="68" name="Picture 67" descr="A logo of a company&#10;&#10;Description automatically generated">
              <a:extLst>
                <a:ext uri="{FF2B5EF4-FFF2-40B4-BE49-F238E27FC236}">
                  <a16:creationId xmlns:a16="http://schemas.microsoft.com/office/drawing/2014/main" id="{B51D7F92-F1F3-A695-42F5-9682605B0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4973" y="1466116"/>
              <a:ext cx="896217" cy="896217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214AD15-5C79-0835-1345-4056D112DF53}"/>
                </a:ext>
              </a:extLst>
            </p:cNvPr>
            <p:cNvSpPr txBox="1"/>
            <p:nvPr/>
          </p:nvSpPr>
          <p:spPr>
            <a:xfrm>
              <a:off x="351549" y="2429621"/>
              <a:ext cx="20630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Semantic Kernel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7E0F033-2DDD-685A-1A38-FFC8D6735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81849" y="3198610"/>
            <a:ext cx="2327949" cy="1342115"/>
            <a:chOff x="670430" y="3027378"/>
            <a:chExt cx="2327949" cy="1342115"/>
          </a:xfrm>
        </p:grpSpPr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437D4CEE-7635-C2F8-DD90-CAB5B16B3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86835" y="3027378"/>
              <a:ext cx="2295139" cy="803243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4C02F8C-2609-7D25-BF54-52066024D378}"/>
                </a:ext>
              </a:extLst>
            </p:cNvPr>
            <p:cNvSpPr txBox="1"/>
            <p:nvPr/>
          </p:nvSpPr>
          <p:spPr>
            <a:xfrm>
              <a:off x="670430" y="4000161"/>
              <a:ext cx="23279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err="1"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Qdrant</a:t>
              </a:r>
              <a:r>
                <a:rPr lang="en-US"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Solutions</a:t>
              </a: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F45CFB6D-4A9A-5450-B644-98110C15B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419887" y="5509104"/>
            <a:ext cx="246381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Smart Components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31F32F1-2086-29E5-1A4F-0BDD95393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813528" y="5509104"/>
            <a:ext cx="246381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Smart Components 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C746882-50B2-0D21-582B-9D09ABEC6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694972" y="1635121"/>
            <a:ext cx="2063065" cy="1300665"/>
            <a:chOff x="2694972" y="1486259"/>
            <a:chExt cx="2063065" cy="1300665"/>
          </a:xfrm>
        </p:grpSpPr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E25B2F6F-5A93-B2C9-63DB-484C7FD95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228017" y="1486259"/>
              <a:ext cx="842421" cy="842421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99F512D-185B-F315-1174-DA48A43B9914}"/>
                </a:ext>
              </a:extLst>
            </p:cNvPr>
            <p:cNvSpPr txBox="1"/>
            <p:nvPr/>
          </p:nvSpPr>
          <p:spPr>
            <a:xfrm>
              <a:off x="2694972" y="2417592"/>
              <a:ext cx="20630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Azure OpenAI</a:t>
              </a: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8421656D-ECC3-C813-5331-0B8A72C4CE18}"/>
              </a:ext>
            </a:extLst>
          </p:cNvPr>
          <p:cNvSpPr txBox="1"/>
          <p:nvPr/>
        </p:nvSpPr>
        <p:spPr>
          <a:xfrm>
            <a:off x="699619" y="5533038"/>
            <a:ext cx="298525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C# Client</a:t>
            </a:r>
            <a:endParaRPr lang="en-US" sz="1400">
              <a:solidFill>
                <a:srgbClr val="00000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6548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0 0.0636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37" grpId="0"/>
      <p:bldP spid="73" grpId="0"/>
      <p:bldP spid="74" grpId="0"/>
      <p:bldP spid="7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0ABEE-7F47-95F2-46B7-2872C14C5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422028"/>
            <a:ext cx="11018520" cy="1046440"/>
          </a:xfrm>
        </p:spPr>
        <p:txBody>
          <a:bodyPr/>
          <a:lstStyle/>
          <a:p>
            <a:r>
              <a:rPr lang="en-US"/>
              <a:t>Microsoft.Extensions.AI</a:t>
            </a:r>
            <a:br>
              <a:rPr lang="en-US"/>
            </a:br>
            <a:r>
              <a:rPr lang="en-US" sz="2800"/>
              <a:t>.NET AI Library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EA745F-8C7C-8F17-A6AF-D1B3BBE0BDC1}"/>
              </a:ext>
            </a:extLst>
          </p:cNvPr>
          <p:cNvSpPr txBox="1"/>
          <p:nvPr/>
        </p:nvSpPr>
        <p:spPr>
          <a:xfrm>
            <a:off x="1066800" y="1890495"/>
            <a:ext cx="10058400" cy="1005840"/>
          </a:xfrm>
          <a:prstGeom prst="roundRect">
            <a:avLst>
              <a:gd name="adj" fmla="val 50000"/>
            </a:avLst>
          </a:prstGeom>
          <a:gradFill>
            <a:gsLst>
              <a:gs pos="85000">
                <a:srgbClr val="6C1CB2"/>
              </a:gs>
              <a:gs pos="0">
                <a:srgbClr val="C03BC4"/>
              </a:gs>
            </a:gsLst>
            <a:path path="circle">
              <a:fillToRect l="100000" t="100000"/>
            </a:path>
          </a:gradFill>
          <a:effectLst/>
        </p:spPr>
        <p:txBody>
          <a:bodyPr wrap="square" lIns="0" tIns="0" rIns="0" bIns="0" anchor="ctr" anchorCtr="0">
            <a:noAutofit/>
          </a:bodyPr>
          <a:lstStyle>
            <a:defPPr>
              <a:defRPr lang="en-US"/>
            </a:defPPr>
            <a:lvl1pPr algn="ctr" defTabSz="914367" fontAlgn="base">
              <a:spcBef>
                <a:spcPct val="0"/>
              </a:spcBef>
              <a:spcAft>
                <a:spcPct val="0"/>
              </a:spcAft>
              <a:defRPr sz="2400" b="1" kern="0">
                <a:ln w="3175">
                  <a:noFill/>
                </a:ln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914446" defTabSz="1828891">
              <a:defRPr sz="3600"/>
            </a:lvl2pPr>
            <a:lvl3pPr marL="1828891" defTabSz="1828891">
              <a:defRPr sz="3600"/>
            </a:lvl3pPr>
            <a:lvl4pPr marL="2743337" defTabSz="1828891">
              <a:defRPr sz="3600"/>
            </a:lvl4pPr>
            <a:lvl5pPr marL="3657783" defTabSz="1828891">
              <a:defRPr sz="3600"/>
            </a:lvl5pPr>
            <a:lvl6pPr marL="4572229" defTabSz="1828891">
              <a:defRPr sz="3600"/>
            </a:lvl6pPr>
            <a:lvl7pPr marL="5486674" defTabSz="1828891">
              <a:defRPr sz="3600"/>
            </a:lvl7pPr>
            <a:lvl8pPr marL="6401120" defTabSz="1828891">
              <a:defRPr sz="3600"/>
            </a:lvl8pPr>
            <a:lvl9pPr marL="7315566" defTabSz="1828891">
              <a:defRPr sz="3600"/>
            </a:lvl9pPr>
          </a:lstStyle>
          <a:p>
            <a:r>
              <a:rPr lang="en-US"/>
              <a:t>Streamline AI integration with our unified APIs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2BC32F-B2A2-0AEC-1A4B-041915599433}"/>
              </a:ext>
            </a:extLst>
          </p:cNvPr>
          <p:cNvSpPr txBox="1"/>
          <p:nvPr/>
        </p:nvSpPr>
        <p:spPr>
          <a:xfrm>
            <a:off x="1066800" y="3480866"/>
            <a:ext cx="4754880" cy="7315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noFill/>
          </a:ln>
          <a:effectLst>
            <a:outerShdw blurRad="101600" dist="76200" dir="2700000" algn="tl" rotWithShape="0">
              <a:srgbClr val="562920">
                <a:alpha val="14902"/>
              </a:srgbClr>
            </a:outerShdw>
          </a:effectLst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spc="-75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Common AI Abstractions</a:t>
            </a:r>
            <a:endParaRPr kumimoji="0" lang="en-US" sz="2400" b="1" i="0" u="none" strike="noStrike" kern="0" cap="none" spc="-75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5D116C-9107-C268-F0D2-0CD79C45C6CA}"/>
              </a:ext>
            </a:extLst>
          </p:cNvPr>
          <p:cNvSpPr txBox="1"/>
          <p:nvPr/>
        </p:nvSpPr>
        <p:spPr>
          <a:xfrm>
            <a:off x="6370320" y="3480866"/>
            <a:ext cx="4754880" cy="7315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noFill/>
          </a:ln>
          <a:effectLst>
            <a:outerShdw blurRad="101600" dist="76200" dir="2700000" algn="tl" rotWithShape="0">
              <a:srgbClr val="562920">
                <a:alpha val="14902"/>
              </a:srgbClr>
            </a:outerShdw>
          </a:effectLst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spc="-75" noProof="0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Standard Middleware </a:t>
            </a:r>
            <a:endParaRPr kumimoji="0" lang="en-US" sz="2400" b="1" i="0" u="none" strike="noStrike" kern="0" cap="none" spc="-75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09FC9-9273-F39B-ED3D-C162A7BD5860}"/>
              </a:ext>
            </a:extLst>
          </p:cNvPr>
          <p:cNvSpPr txBox="1"/>
          <p:nvPr/>
        </p:nvSpPr>
        <p:spPr>
          <a:xfrm>
            <a:off x="3718560" y="4528320"/>
            <a:ext cx="4754880" cy="7315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noFill/>
          </a:ln>
          <a:effectLst>
            <a:outerShdw blurRad="101600" dist="76200" dir="2700000" algn="tl" rotWithShape="0">
              <a:srgbClr val="562920">
                <a:alpha val="14902"/>
              </a:srgbClr>
            </a:outerShdw>
          </a:effectLst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spc="-75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Interoperability and Extensibility </a:t>
            </a:r>
            <a:r>
              <a:rPr lang="en-US" sz="2400" b="1" kern="0" spc="-75" noProof="0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</a:t>
            </a:r>
            <a:endParaRPr kumimoji="0" lang="en-US" sz="2400" b="1" i="0" u="none" strike="noStrike" kern="0" cap="none" spc="-75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EA100E-692F-F999-7935-DAC955435481}"/>
              </a:ext>
            </a:extLst>
          </p:cNvPr>
          <p:cNvSpPr txBox="1"/>
          <p:nvPr/>
        </p:nvSpPr>
        <p:spPr>
          <a:xfrm>
            <a:off x="929640" y="5888973"/>
            <a:ext cx="1033272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lang="en-US" sz="28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Available in Preview Today </a:t>
            </a:r>
          </a:p>
        </p:txBody>
      </p:sp>
    </p:spTree>
    <p:extLst>
      <p:ext uri="{BB962C8B-B14F-4D97-AF65-F5344CB8AC3E}">
        <p14:creationId xmlns:p14="http://schemas.microsoft.com/office/powerpoint/2010/main" val="30406541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875E-6 0.04606 L -1.875E-6 3.7037E-7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6 0.04606 L 2.08333E-6 3.7037E-7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.04606 L 0 4.07407E-6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12" grpId="0" animBg="1"/>
      <p:bldP spid="12" grpId="1" animBg="1"/>
      <p:bldP spid="13" grpId="0" animBg="1"/>
      <p:bldP spid="13" grpId="1" animBg="1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A1F33-9DFF-36CB-4075-628D04E4E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24669A72-2E7A-B7A7-B313-86C4C16BE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V="1">
            <a:off x="2209800" y="-1"/>
            <a:ext cx="7772400" cy="3504713"/>
          </a:xfrm>
          <a:prstGeom prst="round2SameRect">
            <a:avLst/>
          </a:prstGeom>
          <a:gradFill>
            <a:gsLst>
              <a:gs pos="85000">
                <a:srgbClr val="6C1CB2"/>
              </a:gs>
              <a:gs pos="0">
                <a:srgbClr val="C03BC4"/>
              </a:gs>
            </a:gsLst>
            <a:path path="circle">
              <a:fillToRect l="100000" t="100000"/>
            </a:path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+mn-ea"/>
              <a:cs typeface="Segoe UI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1AD08C-FA26-B0C5-294D-ABD5034308AF}"/>
              </a:ext>
            </a:extLst>
          </p:cNvPr>
          <p:cNvSpPr/>
          <p:nvPr/>
        </p:nvSpPr>
        <p:spPr bwMode="auto">
          <a:xfrm>
            <a:off x="3413125" y="2427131"/>
            <a:ext cx="5657850" cy="73152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Pieces:</a:t>
            </a:r>
            <a:r>
              <a:rPr kumimoji="0" lang="en-US" b="0" u="none" strike="noStrike" kern="1200" cap="none" spc="0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 AI productivity toolchain for developers. </a:t>
            </a:r>
            <a:endParaRPr kumimoji="0" lang="en-US" sz="1600" b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2C18B99-0630-97EB-53C7-20795329B8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8633">
                        <a14:foregroundMark x1="22323" y1="10706" x2="8884" y2="53303"/>
                        <a14:foregroundMark x1="8884" y1="53303" x2="14806" y2="76765"/>
                        <a14:foregroundMark x1="14806" y1="76765" x2="21412" y2="86788"/>
                        <a14:foregroundMark x1="21412" y1="86788" x2="33713" y2="91800"/>
                        <a14:foregroundMark x1="33713" y1="91800" x2="53303" y2="92483"/>
                        <a14:foregroundMark x1="53303" y1="92483" x2="82916" y2="72665"/>
                        <a14:foregroundMark x1="82916" y1="72665" x2="88155" y2="38497"/>
                        <a14:foregroundMark x1="88155" y1="38497" x2="80182" y2="18223"/>
                        <a14:foregroundMark x1="80182" y1="18223" x2="57631" y2="7745"/>
                        <a14:foregroundMark x1="57631" y1="7745" x2="35991" y2="6834"/>
                        <a14:foregroundMark x1="35991" y1="6834" x2="19134" y2="12073"/>
                        <a14:foregroundMark x1="44419" y1="46697" x2="46697" y2="53759"/>
                        <a14:foregroundMark x1="0" y1="39408" x2="0" y2="43280"/>
                        <a14:foregroundMark x1="2506" y1="35535" x2="0" y2="41458"/>
                        <a14:foregroundMark x1="41458" y1="1367" x2="54670" y2="1367"/>
                        <a14:foregroundMark x1="54670" y1="1367" x2="41686" y2="2506"/>
                        <a14:foregroundMark x1="47153" y1="0" x2="41686" y2="2278"/>
                        <a14:foregroundMark x1="96128" y1="36902" x2="95672" y2="62870"/>
                        <a14:foregroundMark x1="95672" y1="62870" x2="99089" y2="46014"/>
                        <a14:foregroundMark x1="99089" y1="46014" x2="98178" y2="37585"/>
                        <a14:foregroundMark x1="60364" y1="97494" x2="36674" y2="96811"/>
                        <a14:foregroundMark x1="36674" y1="96811" x2="52620" y2="99317"/>
                        <a14:foregroundMark x1="52620" y1="99317" x2="64465" y2="96811"/>
                        <a14:foregroundMark x1="64465" y1="96811" x2="58542" y2="96811"/>
                        <a14:foregroundMark x1="44419" y1="73804" x2="34852" y2="65604"/>
                        <a14:foregroundMark x1="34852" y1="65604" x2="32802" y2="49886"/>
                        <a14:foregroundMark x1="32802" y1="49886" x2="41002" y2="29385"/>
                        <a14:foregroundMark x1="41002" y1="29385" x2="53303" y2="26424"/>
                        <a14:foregroundMark x1="53303" y1="26424" x2="64009" y2="43964"/>
                        <a14:foregroundMark x1="64009" y1="43964" x2="64237" y2="471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13125" y="585789"/>
            <a:ext cx="1342394" cy="134239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5">
            <a:extLst>
              <a:ext uri="{FF2B5EF4-FFF2-40B4-BE49-F238E27FC236}">
                <a16:creationId xmlns:a16="http://schemas.microsoft.com/office/drawing/2014/main" id="{080B146D-270B-1CB1-7877-2804E2C9271E}"/>
              </a:ext>
            </a:extLst>
          </p:cNvPr>
          <p:cNvSpPr txBox="1">
            <a:spLocks/>
          </p:cNvSpPr>
          <p:nvPr/>
        </p:nvSpPr>
        <p:spPr>
          <a:xfrm>
            <a:off x="4463415" y="1521023"/>
            <a:ext cx="4313873" cy="5232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r"/>
            <a:r>
              <a:rPr lang="en-US" sz="3400"/>
              <a:t>FOR DEVELOPERS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13F9FB-23FE-F6DE-E888-DBC294DF5DD3}"/>
              </a:ext>
            </a:extLst>
          </p:cNvPr>
          <p:cNvGrpSpPr/>
          <p:nvPr/>
        </p:nvGrpSpPr>
        <p:grpSpPr>
          <a:xfrm>
            <a:off x="5091432" y="481449"/>
            <a:ext cx="4071617" cy="1015663"/>
            <a:chOff x="5394960" y="497642"/>
            <a:chExt cx="2255520" cy="1015663"/>
          </a:xfrm>
        </p:grpSpPr>
        <p:sp>
          <p:nvSpPr>
            <p:cNvPr id="6" name="Title 5">
              <a:extLst>
                <a:ext uri="{FF2B5EF4-FFF2-40B4-BE49-F238E27FC236}">
                  <a16:creationId xmlns:a16="http://schemas.microsoft.com/office/drawing/2014/main" id="{EB8BF8C5-297D-3593-BC1B-597CFCA5A578}"/>
                </a:ext>
              </a:extLst>
            </p:cNvPr>
            <p:cNvSpPr txBox="1">
              <a:spLocks/>
            </p:cNvSpPr>
            <p:nvPr/>
          </p:nvSpPr>
          <p:spPr>
            <a:xfrm>
              <a:off x="5394960" y="497642"/>
              <a:ext cx="2255520" cy="1015663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ctr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4000" b="1" kern="1200" cap="none" spc="0" baseline="0">
                  <a:ln w="3175">
                    <a:noFill/>
                  </a:ln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l"/>
              <a:r>
                <a:rPr lang="en-US" sz="6600" spc="-300"/>
                <a:t>PIECES</a:t>
              </a:r>
            </a:p>
          </p:txBody>
        </p:sp>
        <p:sp>
          <p:nvSpPr>
            <p:cNvPr id="7" name="Title 5">
              <a:extLst>
                <a:ext uri="{FF2B5EF4-FFF2-40B4-BE49-F238E27FC236}">
                  <a16:creationId xmlns:a16="http://schemas.microsoft.com/office/drawing/2014/main" id="{ADE92416-F9CB-8B5C-356B-94AE788B1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6805191" y="1158285"/>
              <a:ext cx="207645" cy="184666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ctr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4000" b="1" kern="1200" cap="none" spc="0" baseline="0">
                  <a:ln w="3175">
                    <a:noFill/>
                  </a:ln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l"/>
              <a:r>
                <a:rPr lang="en-US" sz="1200" spc="-300"/>
                <a:t>®</a:t>
              </a:r>
            </a:p>
          </p:txBody>
        </p:sp>
      </p:grp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A5EFF10-1854-05CD-325B-4BB1E80AE434}"/>
              </a:ext>
            </a:extLst>
          </p:cNvPr>
          <p:cNvSpPr txBox="1">
            <a:spLocks/>
          </p:cNvSpPr>
          <p:nvPr/>
        </p:nvSpPr>
        <p:spPr>
          <a:xfrm>
            <a:off x="2475416" y="4109403"/>
            <a:ext cx="7241168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566CC"/>
              </a:buClr>
              <a:buSzPct val="9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“Our</a:t>
            </a:r>
            <a:r>
              <a:rPr kumimoji="0" lang="en-US" sz="2000" b="0" i="0" u="none" strike="noStrike" kern="1200" cap="none" spc="0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team was able to integrate Microsoft.Extensions.AI </a:t>
            </a:r>
            <a:br>
              <a:rPr kumimoji="0" lang="en-US" sz="2000" b="0" i="0" u="none" strike="noStrike" kern="1200" cap="none" spc="0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en-US" sz="2000" b="0" i="0" u="none" strike="noStrike" kern="1200" cap="none" spc="0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into our SDK in just a few hours, providing our SDK users </a:t>
            </a:r>
            <a:br>
              <a:rPr kumimoji="0" lang="en-US" sz="2000" b="0" i="0" u="none" strike="noStrike" kern="1200" cap="none" spc="0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en-US" sz="2000" b="0" i="0" u="none" strike="noStrike" kern="1200" cap="none" spc="0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simpler way to integrate the</a:t>
            </a:r>
            <a:r>
              <a:rPr kumimoji="0" lang="en-US" sz="2000" i="0" u="none" strike="noStrike" kern="1200" cap="none" spc="0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long-term memory</a:t>
            </a:r>
            <a:r>
              <a:rPr kumimoji="0" lang="en-US" sz="2000" b="0" i="0" u="none" strike="noStrike" kern="1200" cap="none" spc="0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br>
              <a:rPr kumimoji="0" lang="en-US" sz="2000" b="0" i="0" u="none" strike="noStrike" kern="1200" cap="none" spc="0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en-US" sz="2000" b="0" i="0" u="none" strike="noStrike" kern="1200" cap="none" spc="0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 Pieces into their .NET Applications”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55EA82-0887-DC25-AE90-9A9AB83A2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5669280"/>
            <a:ext cx="12192000" cy="118872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882F95-4502-D84E-868A-3B213EDA4D87}"/>
              </a:ext>
            </a:extLst>
          </p:cNvPr>
          <p:cNvSpPr/>
          <p:nvPr/>
        </p:nvSpPr>
        <p:spPr bwMode="auto">
          <a:xfrm>
            <a:off x="586740" y="5912116"/>
            <a:ext cx="11018520" cy="70304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 w="3175">
                  <a:noFill/>
                </a:ln>
                <a:solidFill>
                  <a:srgbClr val="E566CC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Using Microsoft.Extensions.AI</a:t>
            </a:r>
          </a:p>
        </p:txBody>
      </p:sp>
    </p:spTree>
    <p:extLst>
      <p:ext uri="{BB962C8B-B14F-4D97-AF65-F5344CB8AC3E}">
        <p14:creationId xmlns:p14="http://schemas.microsoft.com/office/powerpoint/2010/main" val="4663955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25E-6 0.04607 L 1.25E-6 -4.44444E-6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/>
      <p:bldP spid="12" grpId="0" build="p"/>
      <p:bldP spid="12" grpId="1" build="p"/>
      <p:bldP spid="13" grpId="0" animBg="1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B668C-E492-AB39-016F-F7EEAC349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05D1C-3439-34C2-9092-A47378D7F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89FC0-A6B8-3888-1A7E-F07CD80DE4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861774"/>
          </a:xfrm>
        </p:spPr>
        <p:txBody>
          <a:bodyPr/>
          <a:lstStyle/>
          <a:p>
            <a:r>
              <a:rPr lang="en-US"/>
              <a:t>Microsoft.Extensions.AI</a:t>
            </a:r>
          </a:p>
          <a:p>
            <a:r>
              <a:rPr lang="en-US" sz="2000" b="0"/>
              <a:t>Available in Preview </a:t>
            </a:r>
          </a:p>
        </p:txBody>
      </p:sp>
    </p:spTree>
    <p:extLst>
      <p:ext uri="{BB962C8B-B14F-4D97-AF65-F5344CB8AC3E}">
        <p14:creationId xmlns:p14="http://schemas.microsoft.com/office/powerpoint/2010/main" val="38642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7">
            <a:extLst>
              <a:ext uri="{FF2B5EF4-FFF2-40B4-BE49-F238E27FC236}">
                <a16:creationId xmlns:a16="http://schemas.microsoft.com/office/drawing/2014/main" id="{4DB3BEF0-F7D3-29A7-07CF-0F268033E738}"/>
              </a:ext>
            </a:extLst>
          </p:cNvPr>
          <p:cNvSpPr/>
          <p:nvPr/>
        </p:nvSpPr>
        <p:spPr>
          <a:xfrm>
            <a:off x="3336697" y="1805940"/>
            <a:ext cx="5518606" cy="1371600"/>
          </a:xfrm>
          <a:prstGeom prst="roundRect">
            <a:avLst>
              <a:gd name="adj" fmla="val 8122"/>
            </a:avLst>
          </a:prstGeom>
          <a:gradFill flip="none" rotWithShape="1">
            <a:gsLst>
              <a:gs pos="85000">
                <a:srgbClr val="6C1CB2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kern="0">
                <a:ln w="3175">
                  <a:noFill/>
                </a:ln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and AI</a:t>
            </a:r>
          </a:p>
        </p:txBody>
      </p:sp>
      <p:sp>
        <p:nvSpPr>
          <p:cNvPr id="3" name="Rounded Rectangle 21">
            <a:extLst>
              <a:ext uri="{FF2B5EF4-FFF2-40B4-BE49-F238E27FC236}">
                <a16:creationId xmlns:a16="http://schemas.microsoft.com/office/drawing/2014/main" id="{23ABA0C8-7AD8-7227-9709-CC3F08E24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45726" y="457200"/>
            <a:ext cx="2573834" cy="2011680"/>
          </a:xfrm>
          <a:prstGeom prst="roundRect">
            <a:avLst>
              <a:gd name="adj" fmla="val 5742"/>
            </a:avLst>
          </a:prstGeom>
          <a:solidFill>
            <a:srgbClr val="F4F3F5"/>
          </a:solidFill>
          <a:effectLst/>
        </p:spPr>
        <p:txBody>
          <a:bodyPr wrap="square" lIns="0" tIns="0" rIns="0" bIns="0" anchor="ctr" anchorCtr="0">
            <a:noAutofit/>
          </a:bodyPr>
          <a:lstStyle/>
          <a:p>
            <a:pPr lvl="0" algn="ctr" defTabSz="9143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kern="0">
                <a:ln w="3175">
                  <a:noFill/>
                </a:ln>
                <a:solidFill>
                  <a:srgbClr val="00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Microsoft.Extensions.AI</a:t>
            </a:r>
          </a:p>
          <a:p>
            <a:pPr lvl="0" algn="ctr" defTabSz="9143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kern="0">
                <a:ln w="3175">
                  <a:noFill/>
                </a:ln>
                <a:solidFill>
                  <a:srgbClr val="00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Library Available in </a:t>
            </a:r>
            <a:br>
              <a:rPr lang="en-US" sz="1400" kern="0">
                <a:ln w="3175">
                  <a:noFill/>
                </a:ln>
                <a:solidFill>
                  <a:srgbClr val="00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</a:br>
            <a:r>
              <a:rPr lang="en-US" sz="3600" b="1" spc="-50">
                <a:ln w="3175">
                  <a:noFill/>
                </a:ln>
                <a:gradFill>
                  <a:gsLst>
                    <a:gs pos="85000">
                      <a:srgbClr val="6C1CB2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Preview Today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26E59B3-514D-1AF1-5FC3-862A7889B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857554" y="2331720"/>
            <a:ext cx="1188720" cy="2377440"/>
            <a:chOff x="1857554" y="2331720"/>
            <a:chExt cx="1188720" cy="2377440"/>
          </a:xfrm>
        </p:grpSpPr>
        <p:sp>
          <p:nvSpPr>
            <p:cNvPr id="6" name="Rounded Rectangle 21">
              <a:extLst>
                <a:ext uri="{FF2B5EF4-FFF2-40B4-BE49-F238E27FC236}">
                  <a16:creationId xmlns:a16="http://schemas.microsoft.com/office/drawing/2014/main" id="{71E5B7EF-B78E-29B4-B38B-162A61AC8E1D}"/>
                </a:ext>
              </a:extLst>
            </p:cNvPr>
            <p:cNvSpPr/>
            <p:nvPr/>
          </p:nvSpPr>
          <p:spPr>
            <a:xfrm>
              <a:off x="1857554" y="2331720"/>
              <a:ext cx="1188720" cy="2377440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1371600" rIns="0" bIns="0" anchor="t" anchorCtr="0">
              <a:noAutofit/>
            </a:bodyPr>
            <a:lstStyle/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.NET Aspire Integrations for AI</a:t>
              </a:r>
            </a:p>
          </p:txBody>
        </p:sp>
        <p:pic>
          <p:nvPicPr>
            <p:cNvPr id="7" name="Picture Placeholder 31">
              <a:extLst>
                <a:ext uri="{FF2B5EF4-FFF2-40B4-BE49-F238E27FC236}">
                  <a16:creationId xmlns:a16="http://schemas.microsoft.com/office/drawing/2014/main" id="{E1C06D00-F91A-B5F0-86C4-344122EA9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9" r="99"/>
            <a:stretch>
              <a:fillRect/>
            </a:stretch>
          </p:blipFill>
          <p:spPr>
            <a:xfrm>
              <a:off x="2052658" y="2693134"/>
              <a:ext cx="798513" cy="80010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C19E7FA-8C87-2094-BC21-34C72E305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72440" y="2331720"/>
            <a:ext cx="1188720" cy="2377440"/>
            <a:chOff x="472440" y="2331720"/>
            <a:chExt cx="1188720" cy="2377440"/>
          </a:xfrm>
        </p:grpSpPr>
        <p:sp>
          <p:nvSpPr>
            <p:cNvPr id="9" name="Rounded Rectangle 21">
              <a:extLst>
                <a:ext uri="{FF2B5EF4-FFF2-40B4-BE49-F238E27FC236}">
                  <a16:creationId xmlns:a16="http://schemas.microsoft.com/office/drawing/2014/main" id="{3033973B-425B-E10D-398A-E1618B4F701D}"/>
                </a:ext>
              </a:extLst>
            </p:cNvPr>
            <p:cNvSpPr/>
            <p:nvPr/>
          </p:nvSpPr>
          <p:spPr>
            <a:xfrm>
              <a:off x="472440" y="2331720"/>
              <a:ext cx="1188720" cy="2377440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1371600" rIns="0" bIns="0" anchor="t" anchorCtr="0">
              <a:noAutofit/>
            </a:bodyPr>
            <a:lstStyle/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Pinecone </a:t>
              </a:r>
            </a:p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Official .NET Client </a:t>
              </a:r>
            </a:p>
          </p:txBody>
        </p:sp>
        <p:pic>
          <p:nvPicPr>
            <p:cNvPr id="10" name="Picture 9" descr="A black and white logo&#10;&#10;Description automatically generated">
              <a:extLst>
                <a:ext uri="{FF2B5EF4-FFF2-40B4-BE49-F238E27FC236}">
                  <a16:creationId xmlns:a16="http://schemas.microsoft.com/office/drawing/2014/main" id="{9A7ACAE7-6C72-1675-F19E-836A0C68D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5762" y="2693134"/>
              <a:ext cx="736837" cy="763727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5FBEA85-FCEA-32DA-7602-4EC9B4742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36697" y="3429000"/>
            <a:ext cx="1645920" cy="1280160"/>
            <a:chOff x="3336697" y="3429000"/>
            <a:chExt cx="1645920" cy="1280160"/>
          </a:xfrm>
        </p:grpSpPr>
        <p:sp>
          <p:nvSpPr>
            <p:cNvPr id="13" name="Rounded Rectangle 21">
              <a:extLst>
                <a:ext uri="{FF2B5EF4-FFF2-40B4-BE49-F238E27FC236}">
                  <a16:creationId xmlns:a16="http://schemas.microsoft.com/office/drawing/2014/main" id="{0514FF2D-6876-A90C-0257-1232D319DF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336697" y="3429000"/>
              <a:ext cx="1645920" cy="1280160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731520" rIns="0" bIns="0" anchor="t" anchorCtr="0">
              <a:noAutofit/>
            </a:bodyPr>
            <a:lstStyle/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Microsoft Learn Training</a:t>
              </a:r>
            </a:p>
          </p:txBody>
        </p:sp>
        <p:pic>
          <p:nvPicPr>
            <p:cNvPr id="14" name="Picture 13" descr="A colorful squares on a black background&#10;&#10;Description automatically generated">
              <a:extLst>
                <a:ext uri="{FF2B5EF4-FFF2-40B4-BE49-F238E27FC236}">
                  <a16:creationId xmlns:a16="http://schemas.microsoft.com/office/drawing/2014/main" id="{AD2CA01A-3837-D198-3C9F-B0B4244F2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04951" y="3578976"/>
              <a:ext cx="509413" cy="509413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507302-421D-FF32-6AC4-A93CDA86A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72440" y="457200"/>
            <a:ext cx="2573834" cy="1645920"/>
            <a:chOff x="472440" y="457200"/>
            <a:chExt cx="2573834" cy="1645920"/>
          </a:xfrm>
        </p:grpSpPr>
        <p:sp>
          <p:nvSpPr>
            <p:cNvPr id="16" name="Rounded Rectangle 21">
              <a:extLst>
                <a:ext uri="{FF2B5EF4-FFF2-40B4-BE49-F238E27FC236}">
                  <a16:creationId xmlns:a16="http://schemas.microsoft.com/office/drawing/2014/main" id="{728569FD-5A7E-32FB-F0C2-B7DD6480EE77}"/>
                </a:ext>
              </a:extLst>
            </p:cNvPr>
            <p:cNvSpPr/>
            <p:nvPr/>
          </p:nvSpPr>
          <p:spPr>
            <a:xfrm>
              <a:off x="472440" y="457200"/>
              <a:ext cx="2573834" cy="1645920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1051560" rIns="0" bIns="0" anchor="t" anchorCtr="0"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Azure AI Inference </a:t>
              </a:r>
              <a:br>
                <a:rPr lang="en-US" sz="14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</a:br>
              <a:r>
                <a:rPr lang="en-US" sz="14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SDK for .NET</a:t>
              </a:r>
            </a:p>
          </p:txBody>
        </p:sp>
        <p:pic>
          <p:nvPicPr>
            <p:cNvPr id="17" name="Picture 2" descr="Azure has a new logo, but where do you download it? Here!">
              <a:extLst>
                <a:ext uri="{FF2B5EF4-FFF2-40B4-BE49-F238E27FC236}">
                  <a16:creationId xmlns:a16="http://schemas.microsoft.com/office/drawing/2014/main" id="{0EAADB3A-3B52-71E7-DFD2-5AC373153F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0665" y="639935"/>
              <a:ext cx="777385" cy="7773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11F2899-4412-C45F-DE97-6EB8129F4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273040" y="457200"/>
            <a:ext cx="1645920" cy="1097280"/>
            <a:chOff x="5273040" y="457200"/>
            <a:chExt cx="1645920" cy="1097280"/>
          </a:xfrm>
        </p:grpSpPr>
        <p:sp>
          <p:nvSpPr>
            <p:cNvPr id="19" name="Rounded Rectangle 21">
              <a:extLst>
                <a:ext uri="{FF2B5EF4-FFF2-40B4-BE49-F238E27FC236}">
                  <a16:creationId xmlns:a16="http://schemas.microsoft.com/office/drawing/2014/main" id="{60AE2B04-3FFB-662A-5C31-B2A6B83C4E9C}"/>
                </a:ext>
              </a:extLst>
            </p:cNvPr>
            <p:cNvSpPr/>
            <p:nvPr/>
          </p:nvSpPr>
          <p:spPr>
            <a:xfrm>
              <a:off x="5273040" y="457200"/>
              <a:ext cx="1645920" cy="1097280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731520" rIns="0" bIns="0" anchor="t" anchorCtr="0"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Smart Components 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8A1A61B-8746-CCAA-5E27-4A62BD138640}"/>
                </a:ext>
              </a:extLst>
            </p:cNvPr>
            <p:cNvSpPr/>
            <p:nvPr/>
          </p:nvSpPr>
          <p:spPr>
            <a:xfrm>
              <a:off x="5730555" y="605136"/>
              <a:ext cx="730890" cy="473093"/>
            </a:xfrm>
            <a:custGeom>
              <a:avLst/>
              <a:gdLst>
                <a:gd name="connsiteX0" fmla="*/ 225864 w 512601"/>
                <a:gd name="connsiteY0" fmla="*/ 219667 h 331797"/>
                <a:gd name="connsiteX1" fmla="*/ 216255 w 512601"/>
                <a:gd name="connsiteY1" fmla="*/ 229277 h 331797"/>
                <a:gd name="connsiteX2" fmla="*/ 216255 w 512601"/>
                <a:gd name="connsiteY2" fmla="*/ 290150 h 331797"/>
                <a:gd name="connsiteX3" fmla="*/ 225864 w 512601"/>
                <a:gd name="connsiteY3" fmla="*/ 299760 h 331797"/>
                <a:gd name="connsiteX4" fmla="*/ 286737 w 512601"/>
                <a:gd name="connsiteY4" fmla="*/ 299760 h 331797"/>
                <a:gd name="connsiteX5" fmla="*/ 296347 w 512601"/>
                <a:gd name="connsiteY5" fmla="*/ 290150 h 331797"/>
                <a:gd name="connsiteX6" fmla="*/ 296347 w 512601"/>
                <a:gd name="connsiteY6" fmla="*/ 229277 h 331797"/>
                <a:gd name="connsiteX7" fmla="*/ 286737 w 512601"/>
                <a:gd name="connsiteY7" fmla="*/ 219667 h 331797"/>
                <a:gd name="connsiteX8" fmla="*/ 410081 w 512601"/>
                <a:gd name="connsiteY8" fmla="*/ 155592 h 331797"/>
                <a:gd name="connsiteX9" fmla="*/ 400471 w 512601"/>
                <a:gd name="connsiteY9" fmla="*/ 165202 h 331797"/>
                <a:gd name="connsiteX10" fmla="*/ 400471 w 512601"/>
                <a:gd name="connsiteY10" fmla="*/ 226075 h 331797"/>
                <a:gd name="connsiteX11" fmla="*/ 410081 w 512601"/>
                <a:gd name="connsiteY11" fmla="*/ 235684 h 331797"/>
                <a:gd name="connsiteX12" fmla="*/ 470954 w 512601"/>
                <a:gd name="connsiteY12" fmla="*/ 235684 h 331797"/>
                <a:gd name="connsiteX13" fmla="*/ 480564 w 512601"/>
                <a:gd name="connsiteY13" fmla="*/ 226075 h 331797"/>
                <a:gd name="connsiteX14" fmla="*/ 480564 w 512601"/>
                <a:gd name="connsiteY14" fmla="*/ 165202 h 331797"/>
                <a:gd name="connsiteX15" fmla="*/ 470954 w 512601"/>
                <a:gd name="connsiteY15" fmla="*/ 155592 h 331797"/>
                <a:gd name="connsiteX16" fmla="*/ 41651 w 512601"/>
                <a:gd name="connsiteY16" fmla="*/ 155592 h 331797"/>
                <a:gd name="connsiteX17" fmla="*/ 32038 w 512601"/>
                <a:gd name="connsiteY17" fmla="*/ 165202 h 331797"/>
                <a:gd name="connsiteX18" fmla="*/ 32038 w 512601"/>
                <a:gd name="connsiteY18" fmla="*/ 226075 h 331797"/>
                <a:gd name="connsiteX19" fmla="*/ 41651 w 512601"/>
                <a:gd name="connsiteY19" fmla="*/ 235684 h 331797"/>
                <a:gd name="connsiteX20" fmla="*/ 102520 w 512601"/>
                <a:gd name="connsiteY20" fmla="*/ 235684 h 331797"/>
                <a:gd name="connsiteX21" fmla="*/ 112133 w 512601"/>
                <a:gd name="connsiteY21" fmla="*/ 226075 h 331797"/>
                <a:gd name="connsiteX22" fmla="*/ 112133 w 512601"/>
                <a:gd name="connsiteY22" fmla="*/ 165202 h 331797"/>
                <a:gd name="connsiteX23" fmla="*/ 102520 w 512601"/>
                <a:gd name="connsiteY23" fmla="*/ 155592 h 331797"/>
                <a:gd name="connsiteX24" fmla="*/ 240284 w 512601"/>
                <a:gd name="connsiteY24" fmla="*/ 0 h 331797"/>
                <a:gd name="connsiteX25" fmla="*/ 272321 w 512601"/>
                <a:gd name="connsiteY25" fmla="*/ 0 h 331797"/>
                <a:gd name="connsiteX26" fmla="*/ 272321 w 512601"/>
                <a:gd name="connsiteY26" fmla="*/ 59480 h 331797"/>
                <a:gd name="connsiteX27" fmla="*/ 344691 w 512601"/>
                <a:gd name="connsiteY27" fmla="*/ 59480 h 331797"/>
                <a:gd name="connsiteX28" fmla="*/ 386200 w 512601"/>
                <a:gd name="connsiteY28" fmla="*/ 83320 h 331797"/>
                <a:gd name="connsiteX29" fmla="*/ 409671 w 512601"/>
                <a:gd name="connsiteY29" fmla="*/ 123555 h 331797"/>
                <a:gd name="connsiteX30" fmla="*/ 410081 w 512601"/>
                <a:gd name="connsiteY30" fmla="*/ 123555 h 331797"/>
                <a:gd name="connsiteX31" fmla="*/ 470954 w 512601"/>
                <a:gd name="connsiteY31" fmla="*/ 123555 h 331797"/>
                <a:gd name="connsiteX32" fmla="*/ 512601 w 512601"/>
                <a:gd name="connsiteY32" fmla="*/ 165202 h 331797"/>
                <a:gd name="connsiteX33" fmla="*/ 512601 w 512601"/>
                <a:gd name="connsiteY33" fmla="*/ 226075 h 331797"/>
                <a:gd name="connsiteX34" fmla="*/ 470954 w 512601"/>
                <a:gd name="connsiteY34" fmla="*/ 267722 h 331797"/>
                <a:gd name="connsiteX35" fmla="*/ 410081 w 512601"/>
                <a:gd name="connsiteY35" fmla="*/ 267722 h 331797"/>
                <a:gd name="connsiteX36" fmla="*/ 368434 w 512601"/>
                <a:gd name="connsiteY36" fmla="*/ 226075 h 331797"/>
                <a:gd name="connsiteX37" fmla="*/ 368434 w 512601"/>
                <a:gd name="connsiteY37" fmla="*/ 165202 h 331797"/>
                <a:gd name="connsiteX38" fmla="*/ 380045 w 512601"/>
                <a:gd name="connsiteY38" fmla="*/ 136350 h 331797"/>
                <a:gd name="connsiteX39" fmla="*/ 358528 w 512601"/>
                <a:gd name="connsiteY39" fmla="*/ 99462 h 331797"/>
                <a:gd name="connsiteX40" fmla="*/ 344691 w 512601"/>
                <a:gd name="connsiteY40" fmla="*/ 91517 h 331797"/>
                <a:gd name="connsiteX41" fmla="*/ 272321 w 512601"/>
                <a:gd name="connsiteY41" fmla="*/ 91517 h 331797"/>
                <a:gd name="connsiteX42" fmla="*/ 272321 w 512601"/>
                <a:gd name="connsiteY42" fmla="*/ 187630 h 331797"/>
                <a:gd name="connsiteX43" fmla="*/ 286737 w 512601"/>
                <a:gd name="connsiteY43" fmla="*/ 187630 h 331797"/>
                <a:gd name="connsiteX44" fmla="*/ 328384 w 512601"/>
                <a:gd name="connsiteY44" fmla="*/ 229277 h 331797"/>
                <a:gd name="connsiteX45" fmla="*/ 328384 w 512601"/>
                <a:gd name="connsiteY45" fmla="*/ 290150 h 331797"/>
                <a:gd name="connsiteX46" fmla="*/ 286737 w 512601"/>
                <a:gd name="connsiteY46" fmla="*/ 331797 h 331797"/>
                <a:gd name="connsiteX47" fmla="*/ 225864 w 512601"/>
                <a:gd name="connsiteY47" fmla="*/ 331797 h 331797"/>
                <a:gd name="connsiteX48" fmla="*/ 184217 w 512601"/>
                <a:gd name="connsiteY48" fmla="*/ 290150 h 331797"/>
                <a:gd name="connsiteX49" fmla="*/ 184217 w 512601"/>
                <a:gd name="connsiteY49" fmla="*/ 229277 h 331797"/>
                <a:gd name="connsiteX50" fmla="*/ 225864 w 512601"/>
                <a:gd name="connsiteY50" fmla="*/ 187630 h 331797"/>
                <a:gd name="connsiteX51" fmla="*/ 240284 w 512601"/>
                <a:gd name="connsiteY51" fmla="*/ 187630 h 331797"/>
                <a:gd name="connsiteX52" fmla="*/ 240284 w 512601"/>
                <a:gd name="connsiteY52" fmla="*/ 91517 h 331797"/>
                <a:gd name="connsiteX53" fmla="*/ 167911 w 512601"/>
                <a:gd name="connsiteY53" fmla="*/ 91517 h 331797"/>
                <a:gd name="connsiteX54" fmla="*/ 154073 w 512601"/>
                <a:gd name="connsiteY54" fmla="*/ 99462 h 331797"/>
                <a:gd name="connsiteX55" fmla="*/ 132557 w 512601"/>
                <a:gd name="connsiteY55" fmla="*/ 136350 h 331797"/>
                <a:gd name="connsiteX56" fmla="*/ 144171 w 512601"/>
                <a:gd name="connsiteY56" fmla="*/ 165202 h 331797"/>
                <a:gd name="connsiteX57" fmla="*/ 144171 w 512601"/>
                <a:gd name="connsiteY57" fmla="*/ 226075 h 331797"/>
                <a:gd name="connsiteX58" fmla="*/ 102520 w 512601"/>
                <a:gd name="connsiteY58" fmla="*/ 267722 h 331797"/>
                <a:gd name="connsiteX59" fmla="*/ 41651 w 512601"/>
                <a:gd name="connsiteY59" fmla="*/ 267722 h 331797"/>
                <a:gd name="connsiteX60" fmla="*/ 0 w 512601"/>
                <a:gd name="connsiteY60" fmla="*/ 226075 h 331797"/>
                <a:gd name="connsiteX61" fmla="*/ 0 w 512601"/>
                <a:gd name="connsiteY61" fmla="*/ 165202 h 331797"/>
                <a:gd name="connsiteX62" fmla="*/ 41651 w 512601"/>
                <a:gd name="connsiteY62" fmla="*/ 123555 h 331797"/>
                <a:gd name="connsiteX63" fmla="*/ 102520 w 512601"/>
                <a:gd name="connsiteY63" fmla="*/ 123555 h 331797"/>
                <a:gd name="connsiteX64" fmla="*/ 102931 w 512601"/>
                <a:gd name="connsiteY64" fmla="*/ 123555 h 331797"/>
                <a:gd name="connsiteX65" fmla="*/ 126401 w 512601"/>
                <a:gd name="connsiteY65" fmla="*/ 83320 h 331797"/>
                <a:gd name="connsiteX66" fmla="*/ 167911 w 512601"/>
                <a:gd name="connsiteY66" fmla="*/ 59480 h 331797"/>
                <a:gd name="connsiteX67" fmla="*/ 240284 w 512601"/>
                <a:gd name="connsiteY67" fmla="*/ 59480 h 331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12601" h="331797">
                  <a:moveTo>
                    <a:pt x="225864" y="219667"/>
                  </a:moveTo>
                  <a:cubicBezTo>
                    <a:pt x="220557" y="219667"/>
                    <a:pt x="216255" y="223969"/>
                    <a:pt x="216255" y="229277"/>
                  </a:cubicBezTo>
                  <a:lnTo>
                    <a:pt x="216255" y="290150"/>
                  </a:lnTo>
                  <a:cubicBezTo>
                    <a:pt x="216255" y="295458"/>
                    <a:pt x="220557" y="299760"/>
                    <a:pt x="225864" y="299760"/>
                  </a:cubicBezTo>
                  <a:lnTo>
                    <a:pt x="286737" y="299760"/>
                  </a:lnTo>
                  <a:cubicBezTo>
                    <a:pt x="292045" y="299760"/>
                    <a:pt x="296347" y="295458"/>
                    <a:pt x="296347" y="290150"/>
                  </a:cubicBezTo>
                  <a:lnTo>
                    <a:pt x="296347" y="229277"/>
                  </a:lnTo>
                  <a:cubicBezTo>
                    <a:pt x="296347" y="223969"/>
                    <a:pt x="292045" y="219667"/>
                    <a:pt x="286737" y="219667"/>
                  </a:cubicBezTo>
                  <a:close/>
                  <a:moveTo>
                    <a:pt x="410081" y="155592"/>
                  </a:moveTo>
                  <a:cubicBezTo>
                    <a:pt x="404773" y="155592"/>
                    <a:pt x="400471" y="159894"/>
                    <a:pt x="400471" y="165202"/>
                  </a:cubicBezTo>
                  <a:lnTo>
                    <a:pt x="400471" y="226075"/>
                  </a:lnTo>
                  <a:cubicBezTo>
                    <a:pt x="400471" y="231383"/>
                    <a:pt x="404773" y="235684"/>
                    <a:pt x="410081" y="235684"/>
                  </a:cubicBezTo>
                  <a:lnTo>
                    <a:pt x="470954" y="235684"/>
                  </a:lnTo>
                  <a:cubicBezTo>
                    <a:pt x="476262" y="235684"/>
                    <a:pt x="480564" y="231383"/>
                    <a:pt x="480564" y="226075"/>
                  </a:cubicBezTo>
                  <a:lnTo>
                    <a:pt x="480564" y="165202"/>
                  </a:lnTo>
                  <a:cubicBezTo>
                    <a:pt x="480564" y="159894"/>
                    <a:pt x="476262" y="155592"/>
                    <a:pt x="470954" y="155592"/>
                  </a:cubicBezTo>
                  <a:close/>
                  <a:moveTo>
                    <a:pt x="41651" y="155592"/>
                  </a:moveTo>
                  <a:cubicBezTo>
                    <a:pt x="36340" y="155592"/>
                    <a:pt x="32038" y="159894"/>
                    <a:pt x="32038" y="165202"/>
                  </a:cubicBezTo>
                  <a:lnTo>
                    <a:pt x="32038" y="226075"/>
                  </a:lnTo>
                  <a:cubicBezTo>
                    <a:pt x="32038" y="231383"/>
                    <a:pt x="36340" y="235684"/>
                    <a:pt x="41651" y="235684"/>
                  </a:cubicBezTo>
                  <a:lnTo>
                    <a:pt x="102520" y="235684"/>
                  </a:lnTo>
                  <a:cubicBezTo>
                    <a:pt x="107828" y="235684"/>
                    <a:pt x="112133" y="231383"/>
                    <a:pt x="112133" y="226075"/>
                  </a:cubicBezTo>
                  <a:lnTo>
                    <a:pt x="112133" y="165202"/>
                  </a:lnTo>
                  <a:cubicBezTo>
                    <a:pt x="112133" y="159894"/>
                    <a:pt x="107828" y="155592"/>
                    <a:pt x="102520" y="155592"/>
                  </a:cubicBezTo>
                  <a:close/>
                  <a:moveTo>
                    <a:pt x="240284" y="0"/>
                  </a:moveTo>
                  <a:lnTo>
                    <a:pt x="272321" y="0"/>
                  </a:lnTo>
                  <a:lnTo>
                    <a:pt x="272321" y="59480"/>
                  </a:lnTo>
                  <a:lnTo>
                    <a:pt x="344691" y="59480"/>
                  </a:lnTo>
                  <a:cubicBezTo>
                    <a:pt x="361784" y="59480"/>
                    <a:pt x="377589" y="68558"/>
                    <a:pt x="386200" y="83320"/>
                  </a:cubicBezTo>
                  <a:lnTo>
                    <a:pt x="409671" y="123555"/>
                  </a:lnTo>
                  <a:cubicBezTo>
                    <a:pt x="409809" y="123555"/>
                    <a:pt x="409943" y="123555"/>
                    <a:pt x="410081" y="123555"/>
                  </a:cubicBezTo>
                  <a:lnTo>
                    <a:pt x="470954" y="123555"/>
                  </a:lnTo>
                  <a:cubicBezTo>
                    <a:pt x="493954" y="123555"/>
                    <a:pt x="512601" y="142199"/>
                    <a:pt x="512601" y="165202"/>
                  </a:cubicBezTo>
                  <a:lnTo>
                    <a:pt x="512601" y="226075"/>
                  </a:lnTo>
                  <a:cubicBezTo>
                    <a:pt x="512601" y="249075"/>
                    <a:pt x="493954" y="267722"/>
                    <a:pt x="470954" y="267722"/>
                  </a:cubicBezTo>
                  <a:lnTo>
                    <a:pt x="410081" y="267722"/>
                  </a:lnTo>
                  <a:cubicBezTo>
                    <a:pt x="387078" y="267722"/>
                    <a:pt x="368434" y="249075"/>
                    <a:pt x="368434" y="226075"/>
                  </a:cubicBezTo>
                  <a:lnTo>
                    <a:pt x="368434" y="165202"/>
                  </a:lnTo>
                  <a:cubicBezTo>
                    <a:pt x="368434" y="154001"/>
                    <a:pt x="372854" y="143833"/>
                    <a:pt x="380045" y="136350"/>
                  </a:cubicBezTo>
                  <a:lnTo>
                    <a:pt x="358528" y="99462"/>
                  </a:lnTo>
                  <a:cubicBezTo>
                    <a:pt x="355656" y="94541"/>
                    <a:pt x="350389" y="91517"/>
                    <a:pt x="344691" y="91517"/>
                  </a:cubicBezTo>
                  <a:lnTo>
                    <a:pt x="272321" y="91517"/>
                  </a:lnTo>
                  <a:lnTo>
                    <a:pt x="272321" y="187630"/>
                  </a:lnTo>
                  <a:lnTo>
                    <a:pt x="286737" y="187630"/>
                  </a:lnTo>
                  <a:cubicBezTo>
                    <a:pt x="309737" y="187630"/>
                    <a:pt x="328384" y="206274"/>
                    <a:pt x="328384" y="229277"/>
                  </a:cubicBezTo>
                  <a:lnTo>
                    <a:pt x="328384" y="290150"/>
                  </a:lnTo>
                  <a:cubicBezTo>
                    <a:pt x="328384" y="313150"/>
                    <a:pt x="309737" y="331797"/>
                    <a:pt x="286737" y="331797"/>
                  </a:cubicBezTo>
                  <a:lnTo>
                    <a:pt x="225864" y="331797"/>
                  </a:lnTo>
                  <a:cubicBezTo>
                    <a:pt x="202864" y="331797"/>
                    <a:pt x="184217" y="313150"/>
                    <a:pt x="184217" y="290150"/>
                  </a:cubicBezTo>
                  <a:lnTo>
                    <a:pt x="184217" y="229277"/>
                  </a:lnTo>
                  <a:cubicBezTo>
                    <a:pt x="184217" y="206274"/>
                    <a:pt x="202864" y="187630"/>
                    <a:pt x="225864" y="187630"/>
                  </a:cubicBezTo>
                  <a:lnTo>
                    <a:pt x="240284" y="187630"/>
                  </a:lnTo>
                  <a:lnTo>
                    <a:pt x="240284" y="91517"/>
                  </a:lnTo>
                  <a:lnTo>
                    <a:pt x="167911" y="91517"/>
                  </a:lnTo>
                  <a:cubicBezTo>
                    <a:pt x="162213" y="91517"/>
                    <a:pt x="156946" y="94541"/>
                    <a:pt x="154073" y="99462"/>
                  </a:cubicBezTo>
                  <a:lnTo>
                    <a:pt x="132557" y="136350"/>
                  </a:lnTo>
                  <a:cubicBezTo>
                    <a:pt x="139748" y="143837"/>
                    <a:pt x="144171" y="154001"/>
                    <a:pt x="144171" y="165202"/>
                  </a:cubicBezTo>
                  <a:lnTo>
                    <a:pt x="144171" y="226075"/>
                  </a:lnTo>
                  <a:cubicBezTo>
                    <a:pt x="144171" y="249075"/>
                    <a:pt x="125524" y="267722"/>
                    <a:pt x="102520" y="267722"/>
                  </a:cubicBezTo>
                  <a:lnTo>
                    <a:pt x="41651" y="267722"/>
                  </a:lnTo>
                  <a:cubicBezTo>
                    <a:pt x="18648" y="267722"/>
                    <a:pt x="0" y="249075"/>
                    <a:pt x="0" y="226075"/>
                  </a:cubicBezTo>
                  <a:lnTo>
                    <a:pt x="0" y="165202"/>
                  </a:lnTo>
                  <a:cubicBezTo>
                    <a:pt x="0" y="142199"/>
                    <a:pt x="18648" y="123555"/>
                    <a:pt x="41651" y="123555"/>
                  </a:cubicBezTo>
                  <a:lnTo>
                    <a:pt x="102520" y="123555"/>
                  </a:lnTo>
                  <a:cubicBezTo>
                    <a:pt x="102658" y="123555"/>
                    <a:pt x="102793" y="123555"/>
                    <a:pt x="102931" y="123555"/>
                  </a:cubicBezTo>
                  <a:lnTo>
                    <a:pt x="126401" y="83320"/>
                  </a:lnTo>
                  <a:cubicBezTo>
                    <a:pt x="135012" y="68558"/>
                    <a:pt x="150817" y="59480"/>
                    <a:pt x="167911" y="59480"/>
                  </a:cubicBezTo>
                  <a:lnTo>
                    <a:pt x="240284" y="59480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3200" b="1" kern="0">
                <a:ln w="3175">
                  <a:noFill/>
                </a:ln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F4F3E19-AAFB-81C6-DC98-E25ACE691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209383" y="457200"/>
            <a:ext cx="1645920" cy="1097280"/>
            <a:chOff x="7209383" y="457200"/>
            <a:chExt cx="1645920" cy="1097280"/>
          </a:xfrm>
        </p:grpSpPr>
        <p:sp>
          <p:nvSpPr>
            <p:cNvPr id="24" name="Rounded Rectangle 21">
              <a:extLst>
                <a:ext uri="{FF2B5EF4-FFF2-40B4-BE49-F238E27FC236}">
                  <a16:creationId xmlns:a16="http://schemas.microsoft.com/office/drawing/2014/main" id="{FC770CD8-9BE8-DF22-079E-87FA658CBD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209383" y="457200"/>
              <a:ext cx="1645920" cy="1097280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731520" rIns="0" bIns="0" anchor="t" anchorCtr="0">
              <a:noAutofit/>
            </a:bodyPr>
            <a:lstStyle/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AI App Gallery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AEDACBF-B648-2F7E-E893-36C1EACF1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7750403" y="549019"/>
              <a:ext cx="563880" cy="56388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F5D1569-0265-0C16-7FBF-1D7BD6805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36697" y="457200"/>
            <a:ext cx="1645920" cy="1097280"/>
            <a:chOff x="3336697" y="457200"/>
            <a:chExt cx="1645920" cy="1097280"/>
          </a:xfrm>
        </p:grpSpPr>
        <p:sp>
          <p:nvSpPr>
            <p:cNvPr id="63" name="Rounded Rectangle 21">
              <a:extLst>
                <a:ext uri="{FF2B5EF4-FFF2-40B4-BE49-F238E27FC236}">
                  <a16:creationId xmlns:a16="http://schemas.microsoft.com/office/drawing/2014/main" id="{57FCE6A0-DBA3-D222-BECF-A79FF2744563}"/>
                </a:ext>
              </a:extLst>
            </p:cNvPr>
            <p:cNvSpPr/>
            <p:nvPr/>
          </p:nvSpPr>
          <p:spPr>
            <a:xfrm>
              <a:off x="3336697" y="457200"/>
              <a:ext cx="1645920" cy="1097280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731520" rIns="0" bIns="0" anchor="t" anchorCtr="0"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TensorPrimitives</a:t>
              </a:r>
            </a:p>
          </p:txBody>
        </p:sp>
        <p:sp>
          <p:nvSpPr>
            <p:cNvPr id="64" name="Graphic 289">
              <a:extLst>
                <a:ext uri="{FF2B5EF4-FFF2-40B4-BE49-F238E27FC236}">
                  <a16:creationId xmlns:a16="http://schemas.microsoft.com/office/drawing/2014/main" id="{1C0B142C-0B57-F726-1B36-9F5DC2222F7C}"/>
                </a:ext>
              </a:extLst>
            </p:cNvPr>
            <p:cNvSpPr/>
            <p:nvPr/>
          </p:nvSpPr>
          <p:spPr>
            <a:xfrm>
              <a:off x="3816539" y="605137"/>
              <a:ext cx="686236" cy="450343"/>
            </a:xfrm>
            <a:custGeom>
              <a:avLst/>
              <a:gdLst>
                <a:gd name="connsiteX0" fmla="*/ 17145 w 365760"/>
                <a:gd name="connsiteY0" fmla="*/ 0 h 240030"/>
                <a:gd name="connsiteX1" fmla="*/ 0 w 365760"/>
                <a:gd name="connsiteY1" fmla="*/ 17145 h 240030"/>
                <a:gd name="connsiteX2" fmla="*/ 17145 w 365760"/>
                <a:gd name="connsiteY2" fmla="*/ 34290 h 240030"/>
                <a:gd name="connsiteX3" fmla="*/ 131445 w 365760"/>
                <a:gd name="connsiteY3" fmla="*/ 34290 h 240030"/>
                <a:gd name="connsiteX4" fmla="*/ 148590 w 365760"/>
                <a:gd name="connsiteY4" fmla="*/ 17145 h 240030"/>
                <a:gd name="connsiteX5" fmla="*/ 131445 w 365760"/>
                <a:gd name="connsiteY5" fmla="*/ 0 h 240030"/>
                <a:gd name="connsiteX6" fmla="*/ 17145 w 365760"/>
                <a:gd name="connsiteY6" fmla="*/ 0 h 240030"/>
                <a:gd name="connsiteX7" fmla="*/ 85725 w 365760"/>
                <a:gd name="connsiteY7" fmla="*/ 68580 h 240030"/>
                <a:gd name="connsiteX8" fmla="*/ 68580 w 365760"/>
                <a:gd name="connsiteY8" fmla="*/ 85725 h 240030"/>
                <a:gd name="connsiteX9" fmla="*/ 85725 w 365760"/>
                <a:gd name="connsiteY9" fmla="*/ 102870 h 240030"/>
                <a:gd name="connsiteX10" fmla="*/ 188595 w 365760"/>
                <a:gd name="connsiteY10" fmla="*/ 102870 h 240030"/>
                <a:gd name="connsiteX11" fmla="*/ 205740 w 365760"/>
                <a:gd name="connsiteY11" fmla="*/ 85725 h 240030"/>
                <a:gd name="connsiteX12" fmla="*/ 188595 w 365760"/>
                <a:gd name="connsiteY12" fmla="*/ 68580 h 240030"/>
                <a:gd name="connsiteX13" fmla="*/ 85725 w 365760"/>
                <a:gd name="connsiteY13" fmla="*/ 68580 h 240030"/>
                <a:gd name="connsiteX14" fmla="*/ 45720 w 365760"/>
                <a:gd name="connsiteY14" fmla="*/ 154305 h 240030"/>
                <a:gd name="connsiteX15" fmla="*/ 62865 w 365760"/>
                <a:gd name="connsiteY15" fmla="*/ 137160 h 240030"/>
                <a:gd name="connsiteX16" fmla="*/ 280035 w 365760"/>
                <a:gd name="connsiteY16" fmla="*/ 137160 h 240030"/>
                <a:gd name="connsiteX17" fmla="*/ 297180 w 365760"/>
                <a:gd name="connsiteY17" fmla="*/ 154305 h 240030"/>
                <a:gd name="connsiteX18" fmla="*/ 280035 w 365760"/>
                <a:gd name="connsiteY18" fmla="*/ 171450 h 240030"/>
                <a:gd name="connsiteX19" fmla="*/ 62865 w 365760"/>
                <a:gd name="connsiteY19" fmla="*/ 171450 h 240030"/>
                <a:gd name="connsiteX20" fmla="*/ 45720 w 365760"/>
                <a:gd name="connsiteY20" fmla="*/ 154305 h 240030"/>
                <a:gd name="connsiteX21" fmla="*/ 17145 w 365760"/>
                <a:gd name="connsiteY21" fmla="*/ 205740 h 240030"/>
                <a:gd name="connsiteX22" fmla="*/ 0 w 365760"/>
                <a:gd name="connsiteY22" fmla="*/ 222885 h 240030"/>
                <a:gd name="connsiteX23" fmla="*/ 17145 w 365760"/>
                <a:gd name="connsiteY23" fmla="*/ 240030 h 240030"/>
                <a:gd name="connsiteX24" fmla="*/ 200025 w 365760"/>
                <a:gd name="connsiteY24" fmla="*/ 240030 h 240030"/>
                <a:gd name="connsiteX25" fmla="*/ 217170 w 365760"/>
                <a:gd name="connsiteY25" fmla="*/ 222885 h 240030"/>
                <a:gd name="connsiteX26" fmla="*/ 200025 w 365760"/>
                <a:gd name="connsiteY26" fmla="*/ 205740 h 240030"/>
                <a:gd name="connsiteX27" fmla="*/ 17145 w 365760"/>
                <a:gd name="connsiteY27" fmla="*/ 205740 h 240030"/>
                <a:gd name="connsiteX28" fmla="*/ 240030 w 365760"/>
                <a:gd name="connsiteY28" fmla="*/ 85725 h 240030"/>
                <a:gd name="connsiteX29" fmla="*/ 257175 w 365760"/>
                <a:gd name="connsiteY29" fmla="*/ 68580 h 240030"/>
                <a:gd name="connsiteX30" fmla="*/ 325755 w 365760"/>
                <a:gd name="connsiteY30" fmla="*/ 68580 h 240030"/>
                <a:gd name="connsiteX31" fmla="*/ 342900 w 365760"/>
                <a:gd name="connsiteY31" fmla="*/ 85725 h 240030"/>
                <a:gd name="connsiteX32" fmla="*/ 325755 w 365760"/>
                <a:gd name="connsiteY32" fmla="*/ 102870 h 240030"/>
                <a:gd name="connsiteX33" fmla="*/ 257175 w 365760"/>
                <a:gd name="connsiteY33" fmla="*/ 102870 h 240030"/>
                <a:gd name="connsiteX34" fmla="*/ 240030 w 365760"/>
                <a:gd name="connsiteY34" fmla="*/ 85725 h 240030"/>
                <a:gd name="connsiteX35" fmla="*/ 200025 w 365760"/>
                <a:gd name="connsiteY35" fmla="*/ 0 h 240030"/>
                <a:gd name="connsiteX36" fmla="*/ 182880 w 365760"/>
                <a:gd name="connsiteY36" fmla="*/ 17145 h 240030"/>
                <a:gd name="connsiteX37" fmla="*/ 200025 w 365760"/>
                <a:gd name="connsiteY37" fmla="*/ 34290 h 240030"/>
                <a:gd name="connsiteX38" fmla="*/ 348615 w 365760"/>
                <a:gd name="connsiteY38" fmla="*/ 34290 h 240030"/>
                <a:gd name="connsiteX39" fmla="*/ 365760 w 365760"/>
                <a:gd name="connsiteY39" fmla="*/ 17145 h 240030"/>
                <a:gd name="connsiteX40" fmla="*/ 348615 w 365760"/>
                <a:gd name="connsiteY40" fmla="*/ 0 h 240030"/>
                <a:gd name="connsiteX41" fmla="*/ 200025 w 365760"/>
                <a:gd name="connsiteY41" fmla="*/ 0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65760" h="240030">
                  <a:moveTo>
                    <a:pt x="17145" y="0"/>
                  </a:moveTo>
                  <a:cubicBezTo>
                    <a:pt x="7676" y="0"/>
                    <a:pt x="0" y="7676"/>
                    <a:pt x="0" y="17145"/>
                  </a:cubicBezTo>
                  <a:cubicBezTo>
                    <a:pt x="0" y="26614"/>
                    <a:pt x="7676" y="34290"/>
                    <a:pt x="17145" y="34290"/>
                  </a:cubicBezTo>
                  <a:lnTo>
                    <a:pt x="131445" y="34290"/>
                  </a:lnTo>
                  <a:cubicBezTo>
                    <a:pt x="140914" y="34290"/>
                    <a:pt x="148590" y="26614"/>
                    <a:pt x="148590" y="17145"/>
                  </a:cubicBezTo>
                  <a:cubicBezTo>
                    <a:pt x="148590" y="7676"/>
                    <a:pt x="140914" y="0"/>
                    <a:pt x="131445" y="0"/>
                  </a:cubicBezTo>
                  <a:lnTo>
                    <a:pt x="17145" y="0"/>
                  </a:lnTo>
                  <a:close/>
                  <a:moveTo>
                    <a:pt x="85725" y="68580"/>
                  </a:moveTo>
                  <a:cubicBezTo>
                    <a:pt x="76256" y="68580"/>
                    <a:pt x="68580" y="76256"/>
                    <a:pt x="68580" y="85725"/>
                  </a:cubicBezTo>
                  <a:cubicBezTo>
                    <a:pt x="68580" y="95194"/>
                    <a:pt x="76256" y="102870"/>
                    <a:pt x="85725" y="102870"/>
                  </a:cubicBezTo>
                  <a:lnTo>
                    <a:pt x="188595" y="102870"/>
                  </a:lnTo>
                  <a:cubicBezTo>
                    <a:pt x="198064" y="102870"/>
                    <a:pt x="205740" y="95194"/>
                    <a:pt x="205740" y="85725"/>
                  </a:cubicBezTo>
                  <a:cubicBezTo>
                    <a:pt x="205740" y="76256"/>
                    <a:pt x="198064" y="68580"/>
                    <a:pt x="188595" y="68580"/>
                  </a:cubicBezTo>
                  <a:lnTo>
                    <a:pt x="85725" y="68580"/>
                  </a:lnTo>
                  <a:close/>
                  <a:moveTo>
                    <a:pt x="45720" y="154305"/>
                  </a:moveTo>
                  <a:cubicBezTo>
                    <a:pt x="45720" y="144836"/>
                    <a:pt x="53396" y="137160"/>
                    <a:pt x="62865" y="137160"/>
                  </a:cubicBezTo>
                  <a:lnTo>
                    <a:pt x="280035" y="137160"/>
                  </a:lnTo>
                  <a:cubicBezTo>
                    <a:pt x="289504" y="137160"/>
                    <a:pt x="297180" y="144836"/>
                    <a:pt x="297180" y="154305"/>
                  </a:cubicBezTo>
                  <a:cubicBezTo>
                    <a:pt x="297180" y="163774"/>
                    <a:pt x="289504" y="171450"/>
                    <a:pt x="280035" y="171450"/>
                  </a:cubicBezTo>
                  <a:lnTo>
                    <a:pt x="62865" y="171450"/>
                  </a:lnTo>
                  <a:cubicBezTo>
                    <a:pt x="53396" y="171450"/>
                    <a:pt x="45720" y="163774"/>
                    <a:pt x="45720" y="154305"/>
                  </a:cubicBezTo>
                  <a:close/>
                  <a:moveTo>
                    <a:pt x="17145" y="205740"/>
                  </a:moveTo>
                  <a:cubicBezTo>
                    <a:pt x="7676" y="205740"/>
                    <a:pt x="0" y="213416"/>
                    <a:pt x="0" y="222885"/>
                  </a:cubicBezTo>
                  <a:cubicBezTo>
                    <a:pt x="0" y="232354"/>
                    <a:pt x="7676" y="240030"/>
                    <a:pt x="17145" y="240030"/>
                  </a:cubicBezTo>
                  <a:lnTo>
                    <a:pt x="200025" y="240030"/>
                  </a:lnTo>
                  <a:cubicBezTo>
                    <a:pt x="209494" y="240030"/>
                    <a:pt x="217170" y="232354"/>
                    <a:pt x="217170" y="222885"/>
                  </a:cubicBezTo>
                  <a:cubicBezTo>
                    <a:pt x="217170" y="213416"/>
                    <a:pt x="209494" y="205740"/>
                    <a:pt x="200025" y="205740"/>
                  </a:cubicBezTo>
                  <a:lnTo>
                    <a:pt x="17145" y="205740"/>
                  </a:lnTo>
                  <a:close/>
                  <a:moveTo>
                    <a:pt x="240030" y="85725"/>
                  </a:moveTo>
                  <a:cubicBezTo>
                    <a:pt x="240030" y="76256"/>
                    <a:pt x="247706" y="68580"/>
                    <a:pt x="257175" y="68580"/>
                  </a:cubicBezTo>
                  <a:lnTo>
                    <a:pt x="325755" y="68580"/>
                  </a:lnTo>
                  <a:cubicBezTo>
                    <a:pt x="335224" y="68580"/>
                    <a:pt x="342900" y="76256"/>
                    <a:pt x="342900" y="85725"/>
                  </a:cubicBezTo>
                  <a:cubicBezTo>
                    <a:pt x="342900" y="95194"/>
                    <a:pt x="335224" y="102870"/>
                    <a:pt x="325755" y="102870"/>
                  </a:cubicBezTo>
                  <a:lnTo>
                    <a:pt x="257175" y="102870"/>
                  </a:lnTo>
                  <a:cubicBezTo>
                    <a:pt x="247706" y="102870"/>
                    <a:pt x="240030" y="95194"/>
                    <a:pt x="240030" y="85725"/>
                  </a:cubicBezTo>
                  <a:close/>
                  <a:moveTo>
                    <a:pt x="200025" y="0"/>
                  </a:moveTo>
                  <a:cubicBezTo>
                    <a:pt x="190556" y="0"/>
                    <a:pt x="182880" y="7676"/>
                    <a:pt x="182880" y="17145"/>
                  </a:cubicBezTo>
                  <a:cubicBezTo>
                    <a:pt x="182880" y="26614"/>
                    <a:pt x="190556" y="34290"/>
                    <a:pt x="200025" y="34290"/>
                  </a:cubicBezTo>
                  <a:lnTo>
                    <a:pt x="348615" y="34290"/>
                  </a:lnTo>
                  <a:cubicBezTo>
                    <a:pt x="358084" y="34290"/>
                    <a:pt x="365760" y="26614"/>
                    <a:pt x="365760" y="17145"/>
                  </a:cubicBezTo>
                  <a:cubicBezTo>
                    <a:pt x="365760" y="7676"/>
                    <a:pt x="358084" y="0"/>
                    <a:pt x="348615" y="0"/>
                  </a:cubicBezTo>
                  <a:lnTo>
                    <a:pt x="200025" y="0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3200" b="1" kern="0">
                <a:ln w="3175">
                  <a:noFill/>
                </a:ln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54C15C4-421D-4788-8213-3E9CF0FE5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145726" y="2697480"/>
            <a:ext cx="2573834" cy="2011680"/>
            <a:chOff x="9145726" y="2697480"/>
            <a:chExt cx="2573834" cy="2011680"/>
          </a:xfrm>
        </p:grpSpPr>
        <p:sp>
          <p:nvSpPr>
            <p:cNvPr id="66" name="Rounded Rectangle 21">
              <a:extLst>
                <a:ext uri="{FF2B5EF4-FFF2-40B4-BE49-F238E27FC236}">
                  <a16:creationId xmlns:a16="http://schemas.microsoft.com/office/drawing/2014/main" id="{1720C4B4-7EC9-0A64-1D46-201E5980791A}"/>
                </a:ext>
              </a:extLst>
            </p:cNvPr>
            <p:cNvSpPr/>
            <p:nvPr/>
          </p:nvSpPr>
          <p:spPr>
            <a:xfrm>
              <a:off x="9145726" y="2697480"/>
              <a:ext cx="2573834" cy="2011680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1188720" rIns="0" bIns="0" anchor="t" anchorCtr="0">
              <a:noAutofit/>
            </a:bodyPr>
            <a:lstStyle/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Official OpenAI </a:t>
              </a:r>
              <a:br>
                <a:rPr lang="en-US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</a:br>
              <a:r>
                <a:rPr lang="en-US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library for .NET</a:t>
              </a:r>
            </a:p>
          </p:txBody>
        </p:sp>
        <p:pic>
          <p:nvPicPr>
            <p:cNvPr id="67" name="Picture 66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BA38C45B-7861-062D-7CF2-3ACD2B17F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59384" y="3112225"/>
              <a:ext cx="1946519" cy="553611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CDE686C-1169-D888-33F4-A3F2ED1B2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209383" y="3429000"/>
            <a:ext cx="1645920" cy="1280160"/>
            <a:chOff x="7209383" y="3429000"/>
            <a:chExt cx="1645920" cy="1280160"/>
          </a:xfrm>
        </p:grpSpPr>
        <p:sp>
          <p:nvSpPr>
            <p:cNvPr id="70" name="Rounded Rectangle 21">
              <a:extLst>
                <a:ext uri="{FF2B5EF4-FFF2-40B4-BE49-F238E27FC236}">
                  <a16:creationId xmlns:a16="http://schemas.microsoft.com/office/drawing/2014/main" id="{B261151F-DF83-58BB-965E-621E17291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209383" y="3429000"/>
              <a:ext cx="1645920" cy="1280160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731520" rIns="0" bIns="0" anchor="t" anchorCtr="0">
              <a:noAutofit/>
            </a:bodyPr>
            <a:lstStyle/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AI Tokenizers</a:t>
              </a:r>
            </a:p>
          </p:txBody>
        </p:sp>
        <p:sp>
          <p:nvSpPr>
            <p:cNvPr id="71" name="Graphic 10" descr="Gradient icon of three connected networking points">
              <a:extLst>
                <a:ext uri="{FF2B5EF4-FFF2-40B4-BE49-F238E27FC236}">
                  <a16:creationId xmlns:a16="http://schemas.microsoft.com/office/drawing/2014/main" id="{C231DF02-D7F2-FCD1-1E48-D76AA21460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76173" y="3583948"/>
              <a:ext cx="512341" cy="504441"/>
            </a:xfrm>
            <a:custGeom>
              <a:avLst/>
              <a:gdLst>
                <a:gd name="connsiteX0" fmla="*/ 275563 w 336777"/>
                <a:gd name="connsiteY0" fmla="*/ 0 h 367440"/>
                <a:gd name="connsiteX1" fmla="*/ 336778 w 336777"/>
                <a:gd name="connsiteY1" fmla="*/ 61214 h 367440"/>
                <a:gd name="connsiteX2" fmla="*/ 275563 w 336777"/>
                <a:gd name="connsiteY2" fmla="*/ 122428 h 367440"/>
                <a:gd name="connsiteX3" fmla="*/ 231708 w 336777"/>
                <a:gd name="connsiteY3" fmla="*/ 103921 h 367440"/>
                <a:gd name="connsiteX4" fmla="*/ 120287 w 336777"/>
                <a:gd name="connsiteY4" fmla="*/ 167616 h 367440"/>
                <a:gd name="connsiteX5" fmla="*/ 122427 w 336777"/>
                <a:gd name="connsiteY5" fmla="*/ 183720 h 367440"/>
                <a:gd name="connsiteX6" fmla="*/ 120287 w 336777"/>
                <a:gd name="connsiteY6" fmla="*/ 199823 h 367440"/>
                <a:gd name="connsiteX7" fmla="*/ 231724 w 336777"/>
                <a:gd name="connsiteY7" fmla="*/ 263504 h 367440"/>
                <a:gd name="connsiteX8" fmla="*/ 275563 w 336777"/>
                <a:gd name="connsiteY8" fmla="*/ 245014 h 367440"/>
                <a:gd name="connsiteX9" fmla="*/ 336778 w 336777"/>
                <a:gd name="connsiteY9" fmla="*/ 306226 h 367440"/>
                <a:gd name="connsiteX10" fmla="*/ 275563 w 336777"/>
                <a:gd name="connsiteY10" fmla="*/ 367440 h 367440"/>
                <a:gd name="connsiteX11" fmla="*/ 214349 w 336777"/>
                <a:gd name="connsiteY11" fmla="*/ 306226 h 367440"/>
                <a:gd name="connsiteX12" fmla="*/ 216491 w 336777"/>
                <a:gd name="connsiteY12" fmla="*/ 290122 h 367440"/>
                <a:gd name="connsiteX13" fmla="*/ 105068 w 336777"/>
                <a:gd name="connsiteY13" fmla="*/ 226427 h 367440"/>
                <a:gd name="connsiteX14" fmla="*/ 61214 w 336777"/>
                <a:gd name="connsiteY14" fmla="*/ 244934 h 367440"/>
                <a:gd name="connsiteX15" fmla="*/ 0 w 336777"/>
                <a:gd name="connsiteY15" fmla="*/ 183720 h 367440"/>
                <a:gd name="connsiteX16" fmla="*/ 61214 w 336777"/>
                <a:gd name="connsiteY16" fmla="*/ 122506 h 367440"/>
                <a:gd name="connsiteX17" fmla="*/ 105053 w 336777"/>
                <a:gd name="connsiteY17" fmla="*/ 140998 h 367440"/>
                <a:gd name="connsiteX18" fmla="*/ 216491 w 336777"/>
                <a:gd name="connsiteY18" fmla="*/ 77318 h 367440"/>
                <a:gd name="connsiteX19" fmla="*/ 214349 w 336777"/>
                <a:gd name="connsiteY19" fmla="*/ 61214 h 367440"/>
                <a:gd name="connsiteX20" fmla="*/ 275563 w 336777"/>
                <a:gd name="connsiteY20" fmla="*/ 0 h 36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6777" h="367440">
                  <a:moveTo>
                    <a:pt x="275563" y="0"/>
                  </a:moveTo>
                  <a:cubicBezTo>
                    <a:pt x="309371" y="0"/>
                    <a:pt x="336778" y="27406"/>
                    <a:pt x="336778" y="61214"/>
                  </a:cubicBezTo>
                  <a:cubicBezTo>
                    <a:pt x="336778" y="95021"/>
                    <a:pt x="309371" y="122428"/>
                    <a:pt x="275563" y="122428"/>
                  </a:cubicBezTo>
                  <a:cubicBezTo>
                    <a:pt x="258368" y="122428"/>
                    <a:pt x="242828" y="115338"/>
                    <a:pt x="231708" y="103921"/>
                  </a:cubicBezTo>
                  <a:lnTo>
                    <a:pt x="120287" y="167616"/>
                  </a:lnTo>
                  <a:cubicBezTo>
                    <a:pt x="121683" y="172747"/>
                    <a:pt x="122427" y="178148"/>
                    <a:pt x="122427" y="183720"/>
                  </a:cubicBezTo>
                  <a:cubicBezTo>
                    <a:pt x="122427" y="189294"/>
                    <a:pt x="121683" y="194692"/>
                    <a:pt x="120287" y="199823"/>
                  </a:cubicBezTo>
                  <a:lnTo>
                    <a:pt x="231724" y="263504"/>
                  </a:lnTo>
                  <a:cubicBezTo>
                    <a:pt x="242842" y="252096"/>
                    <a:pt x="258376" y="245014"/>
                    <a:pt x="275563" y="245014"/>
                  </a:cubicBezTo>
                  <a:cubicBezTo>
                    <a:pt x="309371" y="245014"/>
                    <a:pt x="336778" y="272418"/>
                    <a:pt x="336778" y="306226"/>
                  </a:cubicBezTo>
                  <a:cubicBezTo>
                    <a:pt x="336778" y="340033"/>
                    <a:pt x="309371" y="367440"/>
                    <a:pt x="275563" y="367440"/>
                  </a:cubicBezTo>
                  <a:cubicBezTo>
                    <a:pt x="241756" y="367440"/>
                    <a:pt x="214349" y="340033"/>
                    <a:pt x="214349" y="306226"/>
                  </a:cubicBezTo>
                  <a:cubicBezTo>
                    <a:pt x="214349" y="300654"/>
                    <a:pt x="215094" y="295253"/>
                    <a:pt x="216491" y="290122"/>
                  </a:cubicBezTo>
                  <a:lnTo>
                    <a:pt x="105068" y="226427"/>
                  </a:lnTo>
                  <a:cubicBezTo>
                    <a:pt x="93949" y="237843"/>
                    <a:pt x="78409" y="244934"/>
                    <a:pt x="61214" y="244934"/>
                  </a:cubicBezTo>
                  <a:cubicBezTo>
                    <a:pt x="27406" y="244934"/>
                    <a:pt x="0" y="217527"/>
                    <a:pt x="0" y="183720"/>
                  </a:cubicBezTo>
                  <a:cubicBezTo>
                    <a:pt x="0" y="149912"/>
                    <a:pt x="27406" y="122506"/>
                    <a:pt x="61214" y="122506"/>
                  </a:cubicBezTo>
                  <a:cubicBezTo>
                    <a:pt x="78402" y="122506"/>
                    <a:pt x="93935" y="129590"/>
                    <a:pt x="105053" y="140998"/>
                  </a:cubicBezTo>
                  <a:lnTo>
                    <a:pt x="216491" y="77318"/>
                  </a:lnTo>
                  <a:cubicBezTo>
                    <a:pt x="215094" y="72186"/>
                    <a:pt x="214349" y="66787"/>
                    <a:pt x="214349" y="61214"/>
                  </a:cubicBezTo>
                  <a:cubicBezTo>
                    <a:pt x="214349" y="27406"/>
                    <a:pt x="241756" y="0"/>
                    <a:pt x="275563" y="0"/>
                  </a:cubicBezTo>
                  <a:close/>
                </a:path>
              </a:pathLst>
            </a:custGeom>
            <a:gradFill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</a:gradFill>
            <a:effectLst/>
          </p:spPr>
          <p:txBody>
            <a:bodyPr wrap="square" lIns="640080" tIns="0" rIns="0" bIns="0" anchor="ctr" anchorCtr="0">
              <a:noAutofit/>
            </a:bodyPr>
            <a:lstStyle/>
            <a:p>
              <a:pPr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0">
                <a:ln w="3175">
                  <a:noFill/>
                </a:ln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ADBC89B-BD3A-50BD-27D1-36EE07433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273040" y="3429000"/>
            <a:ext cx="1645920" cy="1280160"/>
            <a:chOff x="5273040" y="3429000"/>
            <a:chExt cx="1645920" cy="1280160"/>
          </a:xfrm>
        </p:grpSpPr>
        <p:sp>
          <p:nvSpPr>
            <p:cNvPr id="73" name="Rounded Rectangle 21">
              <a:extLst>
                <a:ext uri="{FF2B5EF4-FFF2-40B4-BE49-F238E27FC236}">
                  <a16:creationId xmlns:a16="http://schemas.microsoft.com/office/drawing/2014/main" id="{7DEAF182-87F9-8AE9-9F18-8B38AE774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273040" y="3429000"/>
              <a:ext cx="1645920" cy="1280160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731520" rIns="0" bIns="0" anchor="t" anchorCtr="0">
              <a:noAutofit/>
            </a:bodyPr>
            <a:lstStyle/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New .NET </a:t>
              </a:r>
              <a:br>
                <a:rPr lang="en-US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</a:br>
              <a:r>
                <a:rPr lang="en-US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Samples</a:t>
              </a:r>
            </a:p>
          </p:txBody>
        </p:sp>
        <p:sp>
          <p:nvSpPr>
            <p:cNvPr id="74" name="Graphic 10">
              <a:extLst>
                <a:ext uri="{FF2B5EF4-FFF2-40B4-BE49-F238E27FC236}">
                  <a16:creationId xmlns:a16="http://schemas.microsoft.com/office/drawing/2014/main" id="{4DD1CA79-31FA-AE4A-87F0-86F0AAE3502E}"/>
                </a:ext>
              </a:extLst>
            </p:cNvPr>
            <p:cNvSpPr/>
            <p:nvPr/>
          </p:nvSpPr>
          <p:spPr>
            <a:xfrm>
              <a:off x="5793582" y="3604520"/>
              <a:ext cx="604836" cy="483869"/>
            </a:xfrm>
            <a:custGeom>
              <a:avLst/>
              <a:gdLst>
                <a:gd name="connsiteX0" fmla="*/ 42863 w 381000"/>
                <a:gd name="connsiteY0" fmla="*/ 0 h 304800"/>
                <a:gd name="connsiteX1" fmla="*/ 0 w 381000"/>
                <a:gd name="connsiteY1" fmla="*/ 42863 h 304800"/>
                <a:gd name="connsiteX2" fmla="*/ 0 w 381000"/>
                <a:gd name="connsiteY2" fmla="*/ 90488 h 304800"/>
                <a:gd name="connsiteX3" fmla="*/ 42863 w 381000"/>
                <a:gd name="connsiteY3" fmla="*/ 133350 h 304800"/>
                <a:gd name="connsiteX4" fmla="*/ 90488 w 381000"/>
                <a:gd name="connsiteY4" fmla="*/ 133350 h 304800"/>
                <a:gd name="connsiteX5" fmla="*/ 133350 w 381000"/>
                <a:gd name="connsiteY5" fmla="*/ 90488 h 304800"/>
                <a:gd name="connsiteX6" fmla="*/ 133350 w 381000"/>
                <a:gd name="connsiteY6" fmla="*/ 42863 h 304800"/>
                <a:gd name="connsiteX7" fmla="*/ 90488 w 381000"/>
                <a:gd name="connsiteY7" fmla="*/ 0 h 304800"/>
                <a:gd name="connsiteX8" fmla="*/ 42863 w 381000"/>
                <a:gd name="connsiteY8" fmla="*/ 0 h 304800"/>
                <a:gd name="connsiteX9" fmla="*/ 176213 w 381000"/>
                <a:gd name="connsiteY9" fmla="*/ 19050 h 304800"/>
                <a:gd name="connsiteX10" fmla="*/ 161925 w 381000"/>
                <a:gd name="connsiteY10" fmla="*/ 33338 h 304800"/>
                <a:gd name="connsiteX11" fmla="*/ 176213 w 381000"/>
                <a:gd name="connsiteY11" fmla="*/ 47625 h 304800"/>
                <a:gd name="connsiteX12" fmla="*/ 366713 w 381000"/>
                <a:gd name="connsiteY12" fmla="*/ 47625 h 304800"/>
                <a:gd name="connsiteX13" fmla="*/ 381000 w 381000"/>
                <a:gd name="connsiteY13" fmla="*/ 33338 h 304800"/>
                <a:gd name="connsiteX14" fmla="*/ 366713 w 381000"/>
                <a:gd name="connsiteY14" fmla="*/ 19050 h 304800"/>
                <a:gd name="connsiteX15" fmla="*/ 176213 w 381000"/>
                <a:gd name="connsiteY15" fmla="*/ 19050 h 304800"/>
                <a:gd name="connsiteX16" fmla="*/ 176213 w 381000"/>
                <a:gd name="connsiteY16" fmla="*/ 76200 h 304800"/>
                <a:gd name="connsiteX17" fmla="*/ 161925 w 381000"/>
                <a:gd name="connsiteY17" fmla="*/ 90488 h 304800"/>
                <a:gd name="connsiteX18" fmla="*/ 176213 w 381000"/>
                <a:gd name="connsiteY18" fmla="*/ 104775 h 304800"/>
                <a:gd name="connsiteX19" fmla="*/ 309563 w 381000"/>
                <a:gd name="connsiteY19" fmla="*/ 104775 h 304800"/>
                <a:gd name="connsiteX20" fmla="*/ 323850 w 381000"/>
                <a:gd name="connsiteY20" fmla="*/ 90488 h 304800"/>
                <a:gd name="connsiteX21" fmla="*/ 309563 w 381000"/>
                <a:gd name="connsiteY21" fmla="*/ 76200 h 304800"/>
                <a:gd name="connsiteX22" fmla="*/ 176213 w 381000"/>
                <a:gd name="connsiteY22" fmla="*/ 76200 h 304800"/>
                <a:gd name="connsiteX23" fmla="*/ 42863 w 381000"/>
                <a:gd name="connsiteY23" fmla="*/ 171450 h 304800"/>
                <a:gd name="connsiteX24" fmla="*/ 0 w 381000"/>
                <a:gd name="connsiteY24" fmla="*/ 214313 h 304800"/>
                <a:gd name="connsiteX25" fmla="*/ 0 w 381000"/>
                <a:gd name="connsiteY25" fmla="*/ 261938 h 304800"/>
                <a:gd name="connsiteX26" fmla="*/ 42863 w 381000"/>
                <a:gd name="connsiteY26" fmla="*/ 304800 h 304800"/>
                <a:gd name="connsiteX27" fmla="*/ 90488 w 381000"/>
                <a:gd name="connsiteY27" fmla="*/ 304800 h 304800"/>
                <a:gd name="connsiteX28" fmla="*/ 133350 w 381000"/>
                <a:gd name="connsiteY28" fmla="*/ 261938 h 304800"/>
                <a:gd name="connsiteX29" fmla="*/ 133350 w 381000"/>
                <a:gd name="connsiteY29" fmla="*/ 214313 h 304800"/>
                <a:gd name="connsiteX30" fmla="*/ 90488 w 381000"/>
                <a:gd name="connsiteY30" fmla="*/ 171450 h 304800"/>
                <a:gd name="connsiteX31" fmla="*/ 42863 w 381000"/>
                <a:gd name="connsiteY31" fmla="*/ 171450 h 304800"/>
                <a:gd name="connsiteX32" fmla="*/ 176213 w 381000"/>
                <a:gd name="connsiteY32" fmla="*/ 190500 h 304800"/>
                <a:gd name="connsiteX33" fmla="*/ 161925 w 381000"/>
                <a:gd name="connsiteY33" fmla="*/ 204788 h 304800"/>
                <a:gd name="connsiteX34" fmla="*/ 176213 w 381000"/>
                <a:gd name="connsiteY34" fmla="*/ 219075 h 304800"/>
                <a:gd name="connsiteX35" fmla="*/ 366713 w 381000"/>
                <a:gd name="connsiteY35" fmla="*/ 219075 h 304800"/>
                <a:gd name="connsiteX36" fmla="*/ 381000 w 381000"/>
                <a:gd name="connsiteY36" fmla="*/ 204788 h 304800"/>
                <a:gd name="connsiteX37" fmla="*/ 366713 w 381000"/>
                <a:gd name="connsiteY37" fmla="*/ 190500 h 304800"/>
                <a:gd name="connsiteX38" fmla="*/ 176213 w 381000"/>
                <a:gd name="connsiteY38" fmla="*/ 190500 h 304800"/>
                <a:gd name="connsiteX39" fmla="*/ 176213 w 381000"/>
                <a:gd name="connsiteY39" fmla="*/ 247650 h 304800"/>
                <a:gd name="connsiteX40" fmla="*/ 161925 w 381000"/>
                <a:gd name="connsiteY40" fmla="*/ 261938 h 304800"/>
                <a:gd name="connsiteX41" fmla="*/ 176213 w 381000"/>
                <a:gd name="connsiteY41" fmla="*/ 276225 h 304800"/>
                <a:gd name="connsiteX42" fmla="*/ 309563 w 381000"/>
                <a:gd name="connsiteY42" fmla="*/ 276225 h 304800"/>
                <a:gd name="connsiteX43" fmla="*/ 323850 w 381000"/>
                <a:gd name="connsiteY43" fmla="*/ 261938 h 304800"/>
                <a:gd name="connsiteX44" fmla="*/ 309563 w 381000"/>
                <a:gd name="connsiteY44" fmla="*/ 247650 h 304800"/>
                <a:gd name="connsiteX45" fmla="*/ 176213 w 381000"/>
                <a:gd name="connsiteY45" fmla="*/ 24765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81000" h="304800">
                  <a:moveTo>
                    <a:pt x="42863" y="0"/>
                  </a:moveTo>
                  <a:cubicBezTo>
                    <a:pt x="19190" y="0"/>
                    <a:pt x="0" y="19190"/>
                    <a:pt x="0" y="42863"/>
                  </a:cubicBezTo>
                  <a:lnTo>
                    <a:pt x="0" y="90488"/>
                  </a:lnTo>
                  <a:cubicBezTo>
                    <a:pt x="0" y="114160"/>
                    <a:pt x="19190" y="133350"/>
                    <a:pt x="42863" y="133350"/>
                  </a:cubicBezTo>
                  <a:lnTo>
                    <a:pt x="90488" y="133350"/>
                  </a:lnTo>
                  <a:cubicBezTo>
                    <a:pt x="114160" y="133350"/>
                    <a:pt x="133350" y="114160"/>
                    <a:pt x="133350" y="90488"/>
                  </a:cubicBezTo>
                  <a:lnTo>
                    <a:pt x="133350" y="42863"/>
                  </a:lnTo>
                  <a:cubicBezTo>
                    <a:pt x="133350" y="19190"/>
                    <a:pt x="114160" y="0"/>
                    <a:pt x="90488" y="0"/>
                  </a:cubicBezTo>
                  <a:lnTo>
                    <a:pt x="42863" y="0"/>
                  </a:lnTo>
                  <a:close/>
                  <a:moveTo>
                    <a:pt x="176213" y="19050"/>
                  </a:moveTo>
                  <a:cubicBezTo>
                    <a:pt x="168322" y="19050"/>
                    <a:pt x="161925" y="25447"/>
                    <a:pt x="161925" y="33338"/>
                  </a:cubicBezTo>
                  <a:cubicBezTo>
                    <a:pt x="161925" y="41228"/>
                    <a:pt x="168322" y="47625"/>
                    <a:pt x="176213" y="47625"/>
                  </a:cubicBezTo>
                  <a:lnTo>
                    <a:pt x="366713" y="47625"/>
                  </a:lnTo>
                  <a:cubicBezTo>
                    <a:pt x="374603" y="47625"/>
                    <a:pt x="381000" y="41228"/>
                    <a:pt x="381000" y="33338"/>
                  </a:cubicBezTo>
                  <a:cubicBezTo>
                    <a:pt x="381000" y="25447"/>
                    <a:pt x="374603" y="19050"/>
                    <a:pt x="366713" y="19050"/>
                  </a:cubicBezTo>
                  <a:lnTo>
                    <a:pt x="176213" y="19050"/>
                  </a:lnTo>
                  <a:close/>
                  <a:moveTo>
                    <a:pt x="176213" y="76200"/>
                  </a:moveTo>
                  <a:cubicBezTo>
                    <a:pt x="168322" y="76200"/>
                    <a:pt x="161925" y="82597"/>
                    <a:pt x="161925" y="90488"/>
                  </a:cubicBezTo>
                  <a:cubicBezTo>
                    <a:pt x="161925" y="98378"/>
                    <a:pt x="168322" y="104775"/>
                    <a:pt x="176213" y="104775"/>
                  </a:cubicBezTo>
                  <a:lnTo>
                    <a:pt x="309563" y="104775"/>
                  </a:lnTo>
                  <a:cubicBezTo>
                    <a:pt x="317453" y="104775"/>
                    <a:pt x="323850" y="98378"/>
                    <a:pt x="323850" y="90488"/>
                  </a:cubicBezTo>
                  <a:cubicBezTo>
                    <a:pt x="323850" y="82597"/>
                    <a:pt x="317453" y="76200"/>
                    <a:pt x="309563" y="76200"/>
                  </a:cubicBezTo>
                  <a:lnTo>
                    <a:pt x="176213" y="76200"/>
                  </a:lnTo>
                  <a:close/>
                  <a:moveTo>
                    <a:pt x="42863" y="171450"/>
                  </a:moveTo>
                  <a:cubicBezTo>
                    <a:pt x="19190" y="171450"/>
                    <a:pt x="0" y="190641"/>
                    <a:pt x="0" y="214313"/>
                  </a:cubicBezTo>
                  <a:lnTo>
                    <a:pt x="0" y="261938"/>
                  </a:lnTo>
                  <a:cubicBezTo>
                    <a:pt x="0" y="285609"/>
                    <a:pt x="19190" y="304800"/>
                    <a:pt x="42863" y="304800"/>
                  </a:cubicBezTo>
                  <a:lnTo>
                    <a:pt x="90488" y="304800"/>
                  </a:lnTo>
                  <a:cubicBezTo>
                    <a:pt x="114160" y="304800"/>
                    <a:pt x="133350" y="285609"/>
                    <a:pt x="133350" y="261938"/>
                  </a:cubicBezTo>
                  <a:lnTo>
                    <a:pt x="133350" y="214313"/>
                  </a:lnTo>
                  <a:cubicBezTo>
                    <a:pt x="133350" y="190641"/>
                    <a:pt x="114160" y="171450"/>
                    <a:pt x="90488" y="171450"/>
                  </a:cubicBezTo>
                  <a:lnTo>
                    <a:pt x="42863" y="171450"/>
                  </a:lnTo>
                  <a:close/>
                  <a:moveTo>
                    <a:pt x="176213" y="190500"/>
                  </a:moveTo>
                  <a:cubicBezTo>
                    <a:pt x="168322" y="190500"/>
                    <a:pt x="161925" y="196897"/>
                    <a:pt x="161925" y="204788"/>
                  </a:cubicBezTo>
                  <a:cubicBezTo>
                    <a:pt x="161925" y="212678"/>
                    <a:pt x="168322" y="219075"/>
                    <a:pt x="176213" y="219075"/>
                  </a:cubicBezTo>
                  <a:lnTo>
                    <a:pt x="366713" y="219075"/>
                  </a:lnTo>
                  <a:cubicBezTo>
                    <a:pt x="374603" y="219075"/>
                    <a:pt x="381000" y="212678"/>
                    <a:pt x="381000" y="204788"/>
                  </a:cubicBezTo>
                  <a:cubicBezTo>
                    <a:pt x="381000" y="196897"/>
                    <a:pt x="374603" y="190500"/>
                    <a:pt x="366713" y="190500"/>
                  </a:cubicBezTo>
                  <a:lnTo>
                    <a:pt x="176213" y="190500"/>
                  </a:lnTo>
                  <a:close/>
                  <a:moveTo>
                    <a:pt x="176213" y="247650"/>
                  </a:moveTo>
                  <a:cubicBezTo>
                    <a:pt x="168322" y="247650"/>
                    <a:pt x="161925" y="254047"/>
                    <a:pt x="161925" y="261938"/>
                  </a:cubicBezTo>
                  <a:cubicBezTo>
                    <a:pt x="161925" y="269828"/>
                    <a:pt x="168322" y="276225"/>
                    <a:pt x="176213" y="276225"/>
                  </a:cubicBezTo>
                  <a:lnTo>
                    <a:pt x="309563" y="276225"/>
                  </a:lnTo>
                  <a:cubicBezTo>
                    <a:pt x="317453" y="276225"/>
                    <a:pt x="323850" y="269828"/>
                    <a:pt x="323850" y="261938"/>
                  </a:cubicBezTo>
                  <a:cubicBezTo>
                    <a:pt x="323850" y="254047"/>
                    <a:pt x="317453" y="247650"/>
                    <a:pt x="309563" y="247650"/>
                  </a:cubicBezTo>
                  <a:lnTo>
                    <a:pt x="176213" y="247650"/>
                  </a:lnTo>
                  <a:close/>
                </a:path>
              </a:pathLst>
            </a:custGeom>
            <a:gradFill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</a:gradFill>
            <a:effectLst/>
          </p:spPr>
          <p:txBody>
            <a:bodyPr wrap="square" lIns="640080" tIns="0" rIns="0" bIns="0" anchor="ctr" anchorCtr="0">
              <a:noAutofit/>
            </a:bodyPr>
            <a:lstStyle/>
            <a:p>
              <a:pPr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0">
                <a:ln w="3175">
                  <a:noFill/>
                </a:ln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41EE9B0-6871-E3B5-D935-2FCD77EAC5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72440" y="4937759"/>
            <a:ext cx="11247120" cy="1463040"/>
            <a:chOff x="472440" y="7210051"/>
            <a:chExt cx="11247120" cy="1463040"/>
          </a:xfrm>
        </p:grpSpPr>
        <p:sp>
          <p:nvSpPr>
            <p:cNvPr id="76" name="Rounded Rectangle 21">
              <a:extLst>
                <a:ext uri="{FF2B5EF4-FFF2-40B4-BE49-F238E27FC236}">
                  <a16:creationId xmlns:a16="http://schemas.microsoft.com/office/drawing/2014/main" id="{E2F25631-B7EE-5D71-D731-50DC31931D16}"/>
                </a:ext>
              </a:extLst>
            </p:cNvPr>
            <p:cNvSpPr/>
            <p:nvPr/>
          </p:nvSpPr>
          <p:spPr>
            <a:xfrm>
              <a:off x="472440" y="7210051"/>
              <a:ext cx="11247120" cy="1463040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182880" tIns="411480" rIns="0" bIns="0" anchor="t" anchorCtr="0">
              <a:noAutofit/>
            </a:bodyPr>
            <a:lstStyle/>
            <a:p>
              <a:pPr lvl="0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Tune in at                                      for AI Building Blocks – A new, unified AI layer</a:t>
              </a:r>
            </a:p>
          </p:txBody>
        </p:sp>
        <p:sp>
          <p:nvSpPr>
            <p:cNvPr id="77" name="Text Placeholder 6">
              <a:extLst>
                <a:ext uri="{FF2B5EF4-FFF2-40B4-BE49-F238E27FC236}">
                  <a16:creationId xmlns:a16="http://schemas.microsoft.com/office/drawing/2014/main" id="{BEACA688-9F8E-92D1-D22C-2DD12CE3956C}"/>
                </a:ext>
              </a:extLst>
            </p:cNvPr>
            <p:cNvSpPr txBox="1">
              <a:spLocks/>
            </p:cNvSpPr>
            <p:nvPr/>
          </p:nvSpPr>
          <p:spPr>
            <a:xfrm>
              <a:off x="1743897" y="7518827"/>
              <a:ext cx="2286000" cy="492443"/>
            </a:xfrm>
            <a:prstGeom prst="rect">
              <a:avLst/>
            </a:prstGeom>
          </p:spPr>
          <p:txBody>
            <a:bodyPr lIns="0" rIns="0" anchor="ctr"/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2"/>
                </a:buClr>
                <a:buSzPct val="90000"/>
                <a:buFontTx/>
                <a:buNone/>
                <a:tabLst/>
                <a:defRPr sz="1800" b="1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 typeface="Arial" panose="020B0604020202020204" pitchFamily="34" charset="0"/>
                <a:buChar char="•"/>
                <a:tabLst/>
                <a:defRPr sz="12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 typeface="Arial" panose="020B0604020202020204" pitchFamily="34" charset="0"/>
                <a:buChar char="•"/>
                <a:tabLst/>
                <a:defRPr sz="12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 typeface="Arial" panose="020B0604020202020204" pitchFamily="34" charset="0"/>
                <a:buChar char="•"/>
                <a:tabLst/>
                <a:defRPr sz="12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 typeface="Arial" panose="020B0604020202020204" pitchFamily="34" charset="0"/>
                <a:buChar char="•"/>
                <a:tabLst/>
                <a:defRPr sz="12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spc="-50">
                  <a:ln w="3175">
                    <a:noFill/>
                  </a:ln>
                  <a:gradFill>
                    <a:gsLst>
                      <a:gs pos="85000">
                        <a:srgbClr val="6C1CB2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</a:rPr>
                <a:t>9:45am </a:t>
              </a:r>
              <a:r>
                <a:rPr lang="en-US" sz="2800" b="0" spc="-50">
                  <a:ln w="3175">
                    <a:noFill/>
                  </a:ln>
                  <a:gradFill>
                    <a:gsLst>
                      <a:gs pos="85000">
                        <a:srgbClr val="6C1CB2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</a:rPr>
                <a:t>PST</a:t>
              </a:r>
            </a:p>
          </p:txBody>
        </p:sp>
        <p:pic>
          <p:nvPicPr>
            <p:cNvPr id="78" name="Picture 77" descr="A purple and black wave&#10;&#10;Description automatically generated">
              <a:extLst>
                <a:ext uri="{FF2B5EF4-FFF2-40B4-BE49-F238E27FC236}">
                  <a16:creationId xmlns:a16="http://schemas.microsoft.com/office/drawing/2014/main" id="{228C1070-AB55-E0A6-FDDA-7E93834F5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 flipH="1">
              <a:off x="472440" y="8162804"/>
              <a:ext cx="11247119" cy="510287"/>
            </a:xfrm>
            <a:custGeom>
              <a:avLst/>
              <a:gdLst>
                <a:gd name="connsiteX0" fmla="*/ 11247119 w 11247119"/>
                <a:gd name="connsiteY0" fmla="*/ 0 h 510287"/>
                <a:gd name="connsiteX1" fmla="*/ 0 w 11247119"/>
                <a:gd name="connsiteY1" fmla="*/ 0 h 510287"/>
                <a:gd name="connsiteX2" fmla="*/ 0 w 11247119"/>
                <a:gd name="connsiteY2" fmla="*/ 426284 h 510287"/>
                <a:gd name="connsiteX3" fmla="*/ 6601 w 11247119"/>
                <a:gd name="connsiteY3" fmla="*/ 458979 h 510287"/>
                <a:gd name="connsiteX4" fmla="*/ 84007 w 11247119"/>
                <a:gd name="connsiteY4" fmla="*/ 510287 h 510287"/>
                <a:gd name="connsiteX5" fmla="*/ 11163111 w 11247119"/>
                <a:gd name="connsiteY5" fmla="*/ 510287 h 510287"/>
                <a:gd name="connsiteX6" fmla="*/ 11247119 w 11247119"/>
                <a:gd name="connsiteY6" fmla="*/ 426279 h 510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7119" h="510287">
                  <a:moveTo>
                    <a:pt x="11247119" y="0"/>
                  </a:moveTo>
                  <a:lnTo>
                    <a:pt x="0" y="0"/>
                  </a:lnTo>
                  <a:lnTo>
                    <a:pt x="0" y="426284"/>
                  </a:lnTo>
                  <a:lnTo>
                    <a:pt x="6601" y="458979"/>
                  </a:lnTo>
                  <a:cubicBezTo>
                    <a:pt x="19354" y="489130"/>
                    <a:pt x="49210" y="510287"/>
                    <a:pt x="84007" y="510287"/>
                  </a:cubicBezTo>
                  <a:lnTo>
                    <a:pt x="11163111" y="510287"/>
                  </a:lnTo>
                  <a:cubicBezTo>
                    <a:pt x="11209507" y="510287"/>
                    <a:pt x="11247119" y="472675"/>
                    <a:pt x="11247119" y="426279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0161488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 0.06365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 0.06365 " pathEditMode="relative" rAng="0" ptsTypes="AA">
                                      <p:cBhvr>
                                        <p:cTn id="48" dur="5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13A46-24C5-AB6A-AB3B-557818442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Client App</a:t>
            </a:r>
            <a:br>
              <a:rPr lang="en-US"/>
            </a:br>
            <a:r>
              <a:rPr lang="en-US"/>
              <a:t>Development</a:t>
            </a:r>
          </a:p>
        </p:txBody>
      </p:sp>
    </p:spTree>
    <p:extLst>
      <p:ext uri="{BB962C8B-B14F-4D97-AF65-F5344CB8AC3E}">
        <p14:creationId xmlns:p14="http://schemas.microsoft.com/office/powerpoint/2010/main" val="284222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AD85E-E0B6-665D-29E9-17134C31F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674DFC1-C581-7219-70D6-3A6B5CAB4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422028"/>
            <a:ext cx="11018520" cy="1231106"/>
          </a:xfrm>
        </p:spPr>
        <p:txBody>
          <a:bodyPr/>
          <a:lstStyle/>
          <a:p>
            <a:r>
              <a:rPr lang="en-US"/>
              <a:t>Microsoft’s investments in </a:t>
            </a:r>
            <a:br>
              <a:rPr lang="en-US"/>
            </a:br>
            <a:r>
              <a:rPr lang="en-US"/>
              <a:t>client development with .NET</a:t>
            </a:r>
          </a:p>
        </p:txBody>
      </p:sp>
      <p:sp>
        <p:nvSpPr>
          <p:cNvPr id="71" name="Rounded Rectangle 2">
            <a:extLst>
              <a:ext uri="{FF2B5EF4-FFF2-40B4-BE49-F238E27FC236}">
                <a16:creationId xmlns:a16="http://schemas.microsoft.com/office/drawing/2014/main" id="{1E617F5A-686D-4F4D-6C0A-449FD0E5A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467100" y="2049606"/>
            <a:ext cx="2377440" cy="4206240"/>
          </a:xfrm>
          <a:prstGeom prst="roundRect">
            <a:avLst>
              <a:gd name="adj" fmla="val 1979"/>
            </a:avLst>
          </a:prstGeom>
          <a:solidFill>
            <a:srgbClr val="F4F3F5"/>
          </a:solidFill>
          <a:effectLst/>
        </p:spPr>
        <p:txBody>
          <a:bodyPr wrap="square" lIns="182880" tIns="1371600" rIns="182880" bIns="0" anchor="t" anchorCtr="0"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>
                <a:ln w="3175">
                  <a:noFill/>
                </a:ln>
                <a:solidFill>
                  <a:srgbClr val="3A20A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Cross Platform Native</a:t>
            </a:r>
            <a:endParaRPr lang="en-US" sz="2000" kern="0" err="1">
              <a:ln w="3175">
                <a:noFill/>
              </a:ln>
              <a:solidFill>
                <a:srgbClr val="3A20A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72" name="Rounded Rectangle 2">
            <a:extLst>
              <a:ext uri="{FF2B5EF4-FFF2-40B4-BE49-F238E27FC236}">
                <a16:creationId xmlns:a16="http://schemas.microsoft.com/office/drawing/2014/main" id="{DF248F9F-AD04-9A98-7703-19FD27FF9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347460" y="2049606"/>
            <a:ext cx="2377440" cy="4206240"/>
          </a:xfrm>
          <a:prstGeom prst="roundRect">
            <a:avLst>
              <a:gd name="adj" fmla="val 1979"/>
            </a:avLst>
          </a:prstGeom>
          <a:solidFill>
            <a:srgbClr val="F4F3F5"/>
          </a:solidFill>
          <a:effectLst/>
        </p:spPr>
        <p:txBody>
          <a:bodyPr wrap="square" lIns="182880" tIns="1371600" rIns="182880" bIns="0" anchor="t" anchorCtr="0"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>
                <a:ln w="3175">
                  <a:noFill/>
                </a:ln>
                <a:solidFill>
                  <a:srgbClr val="3A20A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Hybrid</a:t>
            </a:r>
            <a:endParaRPr lang="en-US" sz="2000" kern="0" err="1">
              <a:ln w="3175">
                <a:noFill/>
              </a:ln>
              <a:solidFill>
                <a:srgbClr val="3A20A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73" name="Rounded Rectangle 2">
            <a:extLst>
              <a:ext uri="{FF2B5EF4-FFF2-40B4-BE49-F238E27FC236}">
                <a16:creationId xmlns:a16="http://schemas.microsoft.com/office/drawing/2014/main" id="{10984405-914A-441F-A50C-5F42CC0C3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6740" y="2049606"/>
            <a:ext cx="2377440" cy="4206240"/>
          </a:xfrm>
          <a:prstGeom prst="roundRect">
            <a:avLst>
              <a:gd name="adj" fmla="val 1979"/>
            </a:avLst>
          </a:prstGeom>
          <a:solidFill>
            <a:srgbClr val="F4F3F5"/>
          </a:solidFill>
          <a:effectLst/>
        </p:spPr>
        <p:txBody>
          <a:bodyPr wrap="square" lIns="182880" tIns="1371600" rIns="182880" bIns="0" anchor="t" anchorCtr="0"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>
                <a:ln w="3175">
                  <a:noFill/>
                </a:ln>
                <a:solidFill>
                  <a:srgbClr val="3A20A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Windows Native</a:t>
            </a:r>
            <a:endParaRPr lang="en-US" sz="2000" kern="0" err="1">
              <a:ln w="3175">
                <a:noFill/>
              </a:ln>
              <a:solidFill>
                <a:srgbClr val="3A20A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74" name="Rounded Rectangle 2">
            <a:extLst>
              <a:ext uri="{FF2B5EF4-FFF2-40B4-BE49-F238E27FC236}">
                <a16:creationId xmlns:a16="http://schemas.microsoft.com/office/drawing/2014/main" id="{85FCE29B-1A07-5EFF-1660-0CA0BB0C0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227820" y="2049606"/>
            <a:ext cx="2377440" cy="4206240"/>
          </a:xfrm>
          <a:prstGeom prst="roundRect">
            <a:avLst>
              <a:gd name="adj" fmla="val 1979"/>
            </a:avLst>
          </a:prstGeom>
          <a:solidFill>
            <a:srgbClr val="F4F3F5"/>
          </a:solidFill>
          <a:effectLst/>
        </p:spPr>
        <p:txBody>
          <a:bodyPr wrap="square" lIns="182880" tIns="1371600" rIns="182880" bIns="0" anchor="t" anchorCtr="0"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>
                <a:ln w="3175">
                  <a:noFill/>
                </a:ln>
                <a:solidFill>
                  <a:srgbClr val="3A20A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Web</a:t>
            </a:r>
            <a:endParaRPr lang="en-US" sz="2000" kern="0" err="1">
              <a:ln w="3175">
                <a:noFill/>
              </a:ln>
              <a:solidFill>
                <a:srgbClr val="3A20A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75" name="Graphic 17">
            <a:extLst>
              <a:ext uri="{FF2B5EF4-FFF2-40B4-BE49-F238E27FC236}">
                <a16:creationId xmlns:a16="http://schemas.microsoft.com/office/drawing/2014/main" id="{1F697038-876C-CADB-36DC-FCE72CA83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65414" y="2310265"/>
            <a:ext cx="902253" cy="902253"/>
          </a:xfrm>
          <a:custGeom>
            <a:avLst/>
            <a:gdLst>
              <a:gd name="connsiteX0" fmla="*/ 367297 w 734592"/>
              <a:gd name="connsiteY0" fmla="*/ 0 h 734592"/>
              <a:gd name="connsiteX1" fmla="*/ 734592 w 734592"/>
              <a:gd name="connsiteY1" fmla="*/ 367297 h 734592"/>
              <a:gd name="connsiteX2" fmla="*/ 367297 w 734592"/>
              <a:gd name="connsiteY2" fmla="*/ 734592 h 734592"/>
              <a:gd name="connsiteX3" fmla="*/ 0 w 734592"/>
              <a:gd name="connsiteY3" fmla="*/ 367297 h 734592"/>
              <a:gd name="connsiteX4" fmla="*/ 367297 w 734592"/>
              <a:gd name="connsiteY4" fmla="*/ 0 h 734592"/>
              <a:gd name="connsiteX5" fmla="*/ 475225 w 734592"/>
              <a:gd name="connsiteY5" fmla="*/ 532544 h 734592"/>
              <a:gd name="connsiteX6" fmla="*/ 259368 w 734592"/>
              <a:gd name="connsiteY6" fmla="*/ 532544 h 734592"/>
              <a:gd name="connsiteX7" fmla="*/ 367297 w 734592"/>
              <a:gd name="connsiteY7" fmla="*/ 679506 h 734592"/>
              <a:gd name="connsiteX8" fmla="*/ 475225 w 734592"/>
              <a:gd name="connsiteY8" fmla="*/ 532544 h 734592"/>
              <a:gd name="connsiteX9" fmla="*/ 202344 w 734592"/>
              <a:gd name="connsiteY9" fmla="*/ 532566 h 734592"/>
              <a:gd name="connsiteX10" fmla="*/ 102363 w 734592"/>
              <a:gd name="connsiteY10" fmla="*/ 532562 h 734592"/>
              <a:gd name="connsiteX11" fmla="*/ 252718 w 734592"/>
              <a:gd name="connsiteY11" fmla="*/ 657813 h 734592"/>
              <a:gd name="connsiteX12" fmla="*/ 206068 w 734592"/>
              <a:gd name="connsiteY12" fmla="*/ 547072 h 734592"/>
              <a:gd name="connsiteX13" fmla="*/ 202344 w 734592"/>
              <a:gd name="connsiteY13" fmla="*/ 532566 h 734592"/>
              <a:gd name="connsiteX14" fmla="*/ 632232 w 734592"/>
              <a:gd name="connsiteY14" fmla="*/ 532562 h 734592"/>
              <a:gd name="connsiteX15" fmla="*/ 532251 w 734592"/>
              <a:gd name="connsiteY15" fmla="*/ 532566 h 734592"/>
              <a:gd name="connsiteX16" fmla="*/ 481836 w 734592"/>
              <a:gd name="connsiteY16" fmla="*/ 657813 h 734592"/>
              <a:gd name="connsiteX17" fmla="*/ 625430 w 734592"/>
              <a:gd name="connsiteY17" fmla="*/ 542974 h 734592"/>
              <a:gd name="connsiteX18" fmla="*/ 632232 w 734592"/>
              <a:gd name="connsiteY18" fmla="*/ 532562 h 734592"/>
              <a:gd name="connsiteX19" fmla="*/ 187108 w 734592"/>
              <a:gd name="connsiteY19" fmla="*/ 293825 h 734592"/>
              <a:gd name="connsiteX20" fmla="*/ 63803 w 734592"/>
              <a:gd name="connsiteY20" fmla="*/ 293825 h 734592"/>
              <a:gd name="connsiteX21" fmla="*/ 63628 w 734592"/>
              <a:gd name="connsiteY21" fmla="*/ 294459 h 734592"/>
              <a:gd name="connsiteX22" fmla="*/ 55086 w 734592"/>
              <a:gd name="connsiteY22" fmla="*/ 367297 h 734592"/>
              <a:gd name="connsiteX23" fmla="*/ 75084 w 734592"/>
              <a:gd name="connsiteY23" fmla="*/ 477480 h 734592"/>
              <a:gd name="connsiteX24" fmla="*/ 191616 w 734592"/>
              <a:gd name="connsiteY24" fmla="*/ 477465 h 734592"/>
              <a:gd name="connsiteX25" fmla="*/ 183620 w 734592"/>
              <a:gd name="connsiteY25" fmla="*/ 367297 h 734592"/>
              <a:gd name="connsiteX26" fmla="*/ 187108 w 734592"/>
              <a:gd name="connsiteY26" fmla="*/ 293825 h 734592"/>
              <a:gd name="connsiteX27" fmla="*/ 492045 w 734592"/>
              <a:gd name="connsiteY27" fmla="*/ 293827 h 734592"/>
              <a:gd name="connsiteX28" fmla="*/ 242548 w 734592"/>
              <a:gd name="connsiteY28" fmla="*/ 293827 h 734592"/>
              <a:gd name="connsiteX29" fmla="*/ 238706 w 734592"/>
              <a:gd name="connsiteY29" fmla="*/ 367297 h 734592"/>
              <a:gd name="connsiteX30" fmla="*/ 247510 w 734592"/>
              <a:gd name="connsiteY30" fmla="*/ 477473 h 734592"/>
              <a:gd name="connsiteX31" fmla="*/ 487084 w 734592"/>
              <a:gd name="connsiteY31" fmla="*/ 477473 h 734592"/>
              <a:gd name="connsiteX32" fmla="*/ 495886 w 734592"/>
              <a:gd name="connsiteY32" fmla="*/ 367297 h 734592"/>
              <a:gd name="connsiteX33" fmla="*/ 492045 w 734592"/>
              <a:gd name="connsiteY33" fmla="*/ 293827 h 734592"/>
              <a:gd name="connsiteX34" fmla="*/ 670806 w 734592"/>
              <a:gd name="connsiteY34" fmla="*/ 293794 h 734592"/>
              <a:gd name="connsiteX35" fmla="*/ 547487 w 734592"/>
              <a:gd name="connsiteY35" fmla="*/ 293826 h 734592"/>
              <a:gd name="connsiteX36" fmla="*/ 550972 w 734592"/>
              <a:gd name="connsiteY36" fmla="*/ 367297 h 734592"/>
              <a:gd name="connsiteX37" fmla="*/ 542978 w 734592"/>
              <a:gd name="connsiteY37" fmla="*/ 477465 h 734592"/>
              <a:gd name="connsiteX38" fmla="*/ 659510 w 734592"/>
              <a:gd name="connsiteY38" fmla="*/ 477480 h 734592"/>
              <a:gd name="connsiteX39" fmla="*/ 679506 w 734592"/>
              <a:gd name="connsiteY39" fmla="*/ 367297 h 734592"/>
              <a:gd name="connsiteX40" fmla="*/ 670806 w 734592"/>
              <a:gd name="connsiteY40" fmla="*/ 293794 h 734592"/>
              <a:gd name="connsiteX41" fmla="*/ 252757 w 734592"/>
              <a:gd name="connsiteY41" fmla="*/ 76779 h 734592"/>
              <a:gd name="connsiteX42" fmla="*/ 251915 w 734592"/>
              <a:gd name="connsiteY42" fmla="*/ 77099 h 734592"/>
              <a:gd name="connsiteX43" fmla="*/ 82691 w 734592"/>
              <a:gd name="connsiteY43" fmla="*/ 238754 h 734592"/>
              <a:gd name="connsiteX44" fmla="*/ 194630 w 734592"/>
              <a:gd name="connsiteY44" fmla="*/ 238767 h 734592"/>
              <a:gd name="connsiteX45" fmla="*/ 252757 w 734592"/>
              <a:gd name="connsiteY45" fmla="*/ 76779 h 734592"/>
              <a:gd name="connsiteX46" fmla="*/ 367297 w 734592"/>
              <a:gd name="connsiteY46" fmla="*/ 55086 h 734592"/>
              <a:gd name="connsiteX47" fmla="*/ 363048 w 734592"/>
              <a:gd name="connsiteY47" fmla="*/ 55281 h 734592"/>
              <a:gd name="connsiteX48" fmla="*/ 250834 w 734592"/>
              <a:gd name="connsiteY48" fmla="*/ 238752 h 734592"/>
              <a:gd name="connsiteX49" fmla="*/ 483760 w 734592"/>
              <a:gd name="connsiteY49" fmla="*/ 238752 h 734592"/>
              <a:gd name="connsiteX50" fmla="*/ 371936 w 734592"/>
              <a:gd name="connsiteY50" fmla="*/ 55318 h 734592"/>
              <a:gd name="connsiteX51" fmla="*/ 367297 w 734592"/>
              <a:gd name="connsiteY51" fmla="*/ 55086 h 734592"/>
              <a:gd name="connsiteX52" fmla="*/ 481876 w 734592"/>
              <a:gd name="connsiteY52" fmla="*/ 76781 h 734592"/>
              <a:gd name="connsiteX53" fmla="*/ 485798 w 734592"/>
              <a:gd name="connsiteY53" fmla="*/ 83174 h 734592"/>
              <a:gd name="connsiteX54" fmla="*/ 539963 w 734592"/>
              <a:gd name="connsiteY54" fmla="*/ 238767 h 734592"/>
              <a:gd name="connsiteX55" fmla="*/ 651901 w 734592"/>
              <a:gd name="connsiteY55" fmla="*/ 238754 h 734592"/>
              <a:gd name="connsiteX56" fmla="*/ 492570 w 734592"/>
              <a:gd name="connsiteY56" fmla="*/ 81235 h 734592"/>
              <a:gd name="connsiteX57" fmla="*/ 481876 w 734592"/>
              <a:gd name="connsiteY57" fmla="*/ 76781 h 73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734592" h="734592">
                <a:moveTo>
                  <a:pt x="367297" y="0"/>
                </a:moveTo>
                <a:cubicBezTo>
                  <a:pt x="570150" y="0"/>
                  <a:pt x="734592" y="164444"/>
                  <a:pt x="734592" y="367297"/>
                </a:cubicBezTo>
                <a:cubicBezTo>
                  <a:pt x="734592" y="570149"/>
                  <a:pt x="570150" y="734592"/>
                  <a:pt x="367297" y="734592"/>
                </a:cubicBezTo>
                <a:cubicBezTo>
                  <a:pt x="164444" y="734592"/>
                  <a:pt x="0" y="570149"/>
                  <a:pt x="0" y="367297"/>
                </a:cubicBezTo>
                <a:cubicBezTo>
                  <a:pt x="0" y="164444"/>
                  <a:pt x="164444" y="0"/>
                  <a:pt x="367297" y="0"/>
                </a:cubicBezTo>
                <a:close/>
                <a:moveTo>
                  <a:pt x="475225" y="532544"/>
                </a:moveTo>
                <a:lnTo>
                  <a:pt x="259368" y="532544"/>
                </a:lnTo>
                <a:cubicBezTo>
                  <a:pt x="283314" y="621203"/>
                  <a:pt x="324936" y="679506"/>
                  <a:pt x="367297" y="679506"/>
                </a:cubicBezTo>
                <a:cubicBezTo>
                  <a:pt x="409658" y="679506"/>
                  <a:pt x="451278" y="621203"/>
                  <a:pt x="475225" y="532544"/>
                </a:cubicBezTo>
                <a:close/>
                <a:moveTo>
                  <a:pt x="202344" y="532566"/>
                </a:moveTo>
                <a:lnTo>
                  <a:pt x="102363" y="532562"/>
                </a:lnTo>
                <a:cubicBezTo>
                  <a:pt x="137557" y="588860"/>
                  <a:pt x="190199" y="633135"/>
                  <a:pt x="252718" y="657813"/>
                </a:cubicBezTo>
                <a:cubicBezTo>
                  <a:pt x="233537" y="627707"/>
                  <a:pt x="217710" y="590017"/>
                  <a:pt x="206068" y="547072"/>
                </a:cubicBezTo>
                <a:lnTo>
                  <a:pt x="202344" y="532566"/>
                </a:lnTo>
                <a:close/>
                <a:moveTo>
                  <a:pt x="632232" y="532562"/>
                </a:moveTo>
                <a:lnTo>
                  <a:pt x="532251" y="532566"/>
                </a:lnTo>
                <a:cubicBezTo>
                  <a:pt x="520359" y="581548"/>
                  <a:pt x="503187" y="624361"/>
                  <a:pt x="481836" y="657813"/>
                </a:cubicBezTo>
                <a:cubicBezTo>
                  <a:pt x="540484" y="634677"/>
                  <a:pt x="590418" y="594317"/>
                  <a:pt x="625430" y="542974"/>
                </a:cubicBezTo>
                <a:lnTo>
                  <a:pt x="632232" y="532562"/>
                </a:lnTo>
                <a:close/>
                <a:moveTo>
                  <a:pt x="187108" y="293825"/>
                </a:moveTo>
                <a:lnTo>
                  <a:pt x="63803" y="293825"/>
                </a:lnTo>
                <a:lnTo>
                  <a:pt x="63628" y="294459"/>
                </a:lnTo>
                <a:cubicBezTo>
                  <a:pt x="58043" y="317826"/>
                  <a:pt x="55086" y="342214"/>
                  <a:pt x="55086" y="367297"/>
                </a:cubicBezTo>
                <a:cubicBezTo>
                  <a:pt x="55086" y="406085"/>
                  <a:pt x="62158" y="443216"/>
                  <a:pt x="75084" y="477480"/>
                </a:cubicBezTo>
                <a:lnTo>
                  <a:pt x="191616" y="477465"/>
                </a:lnTo>
                <a:cubicBezTo>
                  <a:pt x="186390" y="442611"/>
                  <a:pt x="183620" y="405585"/>
                  <a:pt x="183620" y="367297"/>
                </a:cubicBezTo>
                <a:cubicBezTo>
                  <a:pt x="183620" y="342178"/>
                  <a:pt x="184812" y="317602"/>
                  <a:pt x="187108" y="293825"/>
                </a:cubicBezTo>
                <a:close/>
                <a:moveTo>
                  <a:pt x="492045" y="293827"/>
                </a:moveTo>
                <a:lnTo>
                  <a:pt x="242548" y="293827"/>
                </a:lnTo>
                <a:cubicBezTo>
                  <a:pt x="240050" y="317341"/>
                  <a:pt x="238706" y="341935"/>
                  <a:pt x="238706" y="367297"/>
                </a:cubicBezTo>
                <a:cubicBezTo>
                  <a:pt x="238706" y="406206"/>
                  <a:pt x="241869" y="443308"/>
                  <a:pt x="247510" y="477473"/>
                </a:cubicBezTo>
                <a:lnTo>
                  <a:pt x="487084" y="477473"/>
                </a:lnTo>
                <a:cubicBezTo>
                  <a:pt x="492724" y="443308"/>
                  <a:pt x="495886" y="406206"/>
                  <a:pt x="495886" y="367297"/>
                </a:cubicBezTo>
                <a:cubicBezTo>
                  <a:pt x="495886" y="341935"/>
                  <a:pt x="494542" y="317341"/>
                  <a:pt x="492045" y="293827"/>
                </a:cubicBezTo>
                <a:close/>
                <a:moveTo>
                  <a:pt x="670806" y="293794"/>
                </a:moveTo>
                <a:lnTo>
                  <a:pt x="547487" y="293826"/>
                </a:lnTo>
                <a:cubicBezTo>
                  <a:pt x="549783" y="317602"/>
                  <a:pt x="550972" y="342178"/>
                  <a:pt x="550972" y="367297"/>
                </a:cubicBezTo>
                <a:cubicBezTo>
                  <a:pt x="550972" y="405585"/>
                  <a:pt x="548203" y="442611"/>
                  <a:pt x="542978" y="477465"/>
                </a:cubicBezTo>
                <a:lnTo>
                  <a:pt x="659510" y="477480"/>
                </a:lnTo>
                <a:cubicBezTo>
                  <a:pt x="672433" y="443216"/>
                  <a:pt x="679506" y="406085"/>
                  <a:pt x="679506" y="367297"/>
                </a:cubicBezTo>
                <a:cubicBezTo>
                  <a:pt x="679506" y="341979"/>
                  <a:pt x="676495" y="317367"/>
                  <a:pt x="670806" y="293794"/>
                </a:cubicBezTo>
                <a:close/>
                <a:moveTo>
                  <a:pt x="252757" y="76779"/>
                </a:moveTo>
                <a:lnTo>
                  <a:pt x="251915" y="77099"/>
                </a:lnTo>
                <a:cubicBezTo>
                  <a:pt x="176730" y="107019"/>
                  <a:pt x="115914" y="165311"/>
                  <a:pt x="82691" y="238754"/>
                </a:cubicBezTo>
                <a:lnTo>
                  <a:pt x="194630" y="238767"/>
                </a:lnTo>
                <a:cubicBezTo>
                  <a:pt x="206138" y="174398"/>
                  <a:pt x="226220" y="118360"/>
                  <a:pt x="252757" y="76779"/>
                </a:cubicBezTo>
                <a:close/>
                <a:moveTo>
                  <a:pt x="367297" y="55086"/>
                </a:moveTo>
                <a:lnTo>
                  <a:pt x="363048" y="55281"/>
                </a:lnTo>
                <a:cubicBezTo>
                  <a:pt x="316578" y="59531"/>
                  <a:pt x="271683" y="133052"/>
                  <a:pt x="250834" y="238752"/>
                </a:cubicBezTo>
                <a:lnTo>
                  <a:pt x="483760" y="238752"/>
                </a:lnTo>
                <a:cubicBezTo>
                  <a:pt x="462967" y="133348"/>
                  <a:pt x="418267" y="59944"/>
                  <a:pt x="371936" y="55318"/>
                </a:cubicBezTo>
                <a:lnTo>
                  <a:pt x="367297" y="55086"/>
                </a:lnTo>
                <a:close/>
                <a:moveTo>
                  <a:pt x="481876" y="76781"/>
                </a:moveTo>
                <a:lnTo>
                  <a:pt x="485798" y="83174"/>
                </a:lnTo>
                <a:cubicBezTo>
                  <a:pt x="510374" y="124029"/>
                  <a:pt x="529037" y="177641"/>
                  <a:pt x="539963" y="238767"/>
                </a:cubicBezTo>
                <a:lnTo>
                  <a:pt x="651901" y="238754"/>
                </a:lnTo>
                <a:cubicBezTo>
                  <a:pt x="620149" y="168560"/>
                  <a:pt x="563190" y="112205"/>
                  <a:pt x="492570" y="81235"/>
                </a:cubicBezTo>
                <a:lnTo>
                  <a:pt x="481876" y="76781"/>
                </a:lnTo>
                <a:close/>
              </a:path>
            </a:pathLst>
          </a:custGeom>
          <a:gradFill>
            <a:gsLst>
              <a:gs pos="85000">
                <a:srgbClr val="6C1CB2"/>
              </a:gs>
              <a:gs pos="0">
                <a:srgbClr val="C03BC4"/>
              </a:gs>
            </a:gsLst>
            <a:path path="circle">
              <a:fillToRect l="100000" t="100000"/>
            </a:path>
          </a:gradFill>
          <a:effectLst/>
        </p:spPr>
        <p:txBody>
          <a:bodyPr wrap="square" lIns="640080" tIns="0" rIns="0" bIns="0" anchor="ctr" anchorCtr="0">
            <a:noAutofit/>
          </a:bodyPr>
          <a:lstStyle/>
          <a:p>
            <a:pPr defTabSz="914367" fontAlgn="base">
              <a:spcBef>
                <a:spcPct val="0"/>
              </a:spcBef>
              <a:spcAft>
                <a:spcPct val="0"/>
              </a:spcAft>
            </a:pPr>
            <a:endParaRPr lang="en-US" b="1" kern="0">
              <a:ln w="3175">
                <a:noFill/>
              </a:ln>
              <a:solidFill>
                <a:schemeClr val="bg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76" name="Graphic 22">
            <a:extLst>
              <a:ext uri="{FF2B5EF4-FFF2-40B4-BE49-F238E27FC236}">
                <a16:creationId xmlns:a16="http://schemas.microsoft.com/office/drawing/2014/main" id="{A1DD1618-6BE0-5490-FCD4-BC1913C0D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94162" y="2319373"/>
            <a:ext cx="884036" cy="884036"/>
          </a:xfrm>
          <a:custGeom>
            <a:avLst/>
            <a:gdLst>
              <a:gd name="connsiteX0" fmla="*/ 154235 w 719761"/>
              <a:gd name="connsiteY0" fmla="*/ 0 h 719761"/>
              <a:gd name="connsiteX1" fmla="*/ 0 w 719761"/>
              <a:gd name="connsiteY1" fmla="*/ 154235 h 719761"/>
              <a:gd name="connsiteX2" fmla="*/ 0 w 719761"/>
              <a:gd name="connsiteY2" fmla="*/ 565527 h 719761"/>
              <a:gd name="connsiteX3" fmla="*/ 154235 w 719761"/>
              <a:gd name="connsiteY3" fmla="*/ 719761 h 719761"/>
              <a:gd name="connsiteX4" fmla="*/ 565527 w 719761"/>
              <a:gd name="connsiteY4" fmla="*/ 719761 h 719761"/>
              <a:gd name="connsiteX5" fmla="*/ 719761 w 719761"/>
              <a:gd name="connsiteY5" fmla="*/ 565527 h 719761"/>
              <a:gd name="connsiteX6" fmla="*/ 719761 w 719761"/>
              <a:gd name="connsiteY6" fmla="*/ 154235 h 719761"/>
              <a:gd name="connsiteX7" fmla="*/ 565527 w 719761"/>
              <a:gd name="connsiteY7" fmla="*/ 0 h 719761"/>
              <a:gd name="connsiteX8" fmla="*/ 154235 w 719761"/>
              <a:gd name="connsiteY8" fmla="*/ 0 h 719761"/>
              <a:gd name="connsiteX9" fmla="*/ 668350 w 719761"/>
              <a:gd name="connsiteY9" fmla="*/ 244919 h 719761"/>
              <a:gd name="connsiteX10" fmla="*/ 565527 w 719761"/>
              <a:gd name="connsiteY10" fmla="*/ 205646 h 719761"/>
              <a:gd name="connsiteX11" fmla="*/ 359881 w 719761"/>
              <a:gd name="connsiteY11" fmla="*/ 205646 h 719761"/>
              <a:gd name="connsiteX12" fmla="*/ 205646 w 719761"/>
              <a:gd name="connsiteY12" fmla="*/ 359881 h 719761"/>
              <a:gd name="connsiteX13" fmla="*/ 205646 w 719761"/>
              <a:gd name="connsiteY13" fmla="*/ 565527 h 719761"/>
              <a:gd name="connsiteX14" fmla="*/ 244919 w 719761"/>
              <a:gd name="connsiteY14" fmla="*/ 668350 h 719761"/>
              <a:gd name="connsiteX15" fmla="*/ 154235 w 719761"/>
              <a:gd name="connsiteY15" fmla="*/ 668350 h 719761"/>
              <a:gd name="connsiteX16" fmla="*/ 51412 w 719761"/>
              <a:gd name="connsiteY16" fmla="*/ 565527 h 719761"/>
              <a:gd name="connsiteX17" fmla="*/ 51412 w 719761"/>
              <a:gd name="connsiteY17" fmla="*/ 154235 h 719761"/>
              <a:gd name="connsiteX18" fmla="*/ 154235 w 719761"/>
              <a:gd name="connsiteY18" fmla="*/ 51412 h 719761"/>
              <a:gd name="connsiteX19" fmla="*/ 565527 w 719761"/>
              <a:gd name="connsiteY19" fmla="*/ 51412 h 719761"/>
              <a:gd name="connsiteX20" fmla="*/ 668350 w 719761"/>
              <a:gd name="connsiteY20" fmla="*/ 154235 h 719761"/>
              <a:gd name="connsiteX21" fmla="*/ 668350 w 719761"/>
              <a:gd name="connsiteY21" fmla="*/ 244919 h 719761"/>
              <a:gd name="connsiteX22" fmla="*/ 359881 w 719761"/>
              <a:gd name="connsiteY22" fmla="*/ 668350 h 719761"/>
              <a:gd name="connsiteX23" fmla="*/ 257058 w 719761"/>
              <a:gd name="connsiteY23" fmla="*/ 565527 h 719761"/>
              <a:gd name="connsiteX24" fmla="*/ 257058 w 719761"/>
              <a:gd name="connsiteY24" fmla="*/ 359881 h 719761"/>
              <a:gd name="connsiteX25" fmla="*/ 359881 w 719761"/>
              <a:gd name="connsiteY25" fmla="*/ 257058 h 719761"/>
              <a:gd name="connsiteX26" fmla="*/ 565527 w 719761"/>
              <a:gd name="connsiteY26" fmla="*/ 257058 h 719761"/>
              <a:gd name="connsiteX27" fmla="*/ 668350 w 719761"/>
              <a:gd name="connsiteY27" fmla="*/ 359881 h 719761"/>
              <a:gd name="connsiteX28" fmla="*/ 668350 w 719761"/>
              <a:gd name="connsiteY28" fmla="*/ 565527 h 719761"/>
              <a:gd name="connsiteX29" fmla="*/ 565527 w 719761"/>
              <a:gd name="connsiteY29" fmla="*/ 668350 h 719761"/>
              <a:gd name="connsiteX30" fmla="*/ 359881 w 719761"/>
              <a:gd name="connsiteY30" fmla="*/ 668350 h 719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19761" h="719761">
                <a:moveTo>
                  <a:pt x="154235" y="0"/>
                </a:moveTo>
                <a:cubicBezTo>
                  <a:pt x="69053" y="0"/>
                  <a:pt x="0" y="69053"/>
                  <a:pt x="0" y="154235"/>
                </a:cubicBezTo>
                <a:lnTo>
                  <a:pt x="0" y="565527"/>
                </a:lnTo>
                <a:cubicBezTo>
                  <a:pt x="0" y="650710"/>
                  <a:pt x="69053" y="719761"/>
                  <a:pt x="154235" y="719761"/>
                </a:cubicBezTo>
                <a:lnTo>
                  <a:pt x="565527" y="719761"/>
                </a:lnTo>
                <a:cubicBezTo>
                  <a:pt x="650710" y="719761"/>
                  <a:pt x="719761" y="650710"/>
                  <a:pt x="719761" y="565527"/>
                </a:cubicBezTo>
                <a:lnTo>
                  <a:pt x="719761" y="154235"/>
                </a:lnTo>
                <a:cubicBezTo>
                  <a:pt x="719761" y="69053"/>
                  <a:pt x="650710" y="0"/>
                  <a:pt x="565527" y="0"/>
                </a:cubicBezTo>
                <a:lnTo>
                  <a:pt x="154235" y="0"/>
                </a:lnTo>
                <a:close/>
                <a:moveTo>
                  <a:pt x="668350" y="244919"/>
                </a:moveTo>
                <a:cubicBezTo>
                  <a:pt x="641060" y="220496"/>
                  <a:pt x="605031" y="205646"/>
                  <a:pt x="565527" y="205646"/>
                </a:cubicBezTo>
                <a:lnTo>
                  <a:pt x="359881" y="205646"/>
                </a:lnTo>
                <a:cubicBezTo>
                  <a:pt x="274699" y="205646"/>
                  <a:pt x="205646" y="274699"/>
                  <a:pt x="205646" y="359881"/>
                </a:cubicBezTo>
                <a:lnTo>
                  <a:pt x="205646" y="565527"/>
                </a:lnTo>
                <a:cubicBezTo>
                  <a:pt x="205646" y="605031"/>
                  <a:pt x="220496" y="641060"/>
                  <a:pt x="244919" y="668350"/>
                </a:cubicBezTo>
                <a:lnTo>
                  <a:pt x="154235" y="668350"/>
                </a:lnTo>
                <a:cubicBezTo>
                  <a:pt x="97447" y="668350"/>
                  <a:pt x="51412" y="622316"/>
                  <a:pt x="51412" y="565527"/>
                </a:cubicBezTo>
                <a:lnTo>
                  <a:pt x="51412" y="154235"/>
                </a:lnTo>
                <a:cubicBezTo>
                  <a:pt x="51412" y="97447"/>
                  <a:pt x="97447" y="51412"/>
                  <a:pt x="154235" y="51412"/>
                </a:cubicBezTo>
                <a:lnTo>
                  <a:pt x="565527" y="51412"/>
                </a:lnTo>
                <a:cubicBezTo>
                  <a:pt x="622316" y="51412"/>
                  <a:pt x="668350" y="97447"/>
                  <a:pt x="668350" y="154235"/>
                </a:cubicBezTo>
                <a:lnTo>
                  <a:pt x="668350" y="244919"/>
                </a:lnTo>
                <a:close/>
                <a:moveTo>
                  <a:pt x="359881" y="668350"/>
                </a:moveTo>
                <a:cubicBezTo>
                  <a:pt x="303093" y="668350"/>
                  <a:pt x="257058" y="622316"/>
                  <a:pt x="257058" y="565527"/>
                </a:cubicBezTo>
                <a:lnTo>
                  <a:pt x="257058" y="359881"/>
                </a:lnTo>
                <a:cubicBezTo>
                  <a:pt x="257058" y="303093"/>
                  <a:pt x="303093" y="257058"/>
                  <a:pt x="359881" y="257058"/>
                </a:cubicBezTo>
                <a:lnTo>
                  <a:pt x="565527" y="257058"/>
                </a:lnTo>
                <a:cubicBezTo>
                  <a:pt x="622316" y="257058"/>
                  <a:pt x="668350" y="303093"/>
                  <a:pt x="668350" y="359881"/>
                </a:cubicBezTo>
                <a:lnTo>
                  <a:pt x="668350" y="565527"/>
                </a:lnTo>
                <a:cubicBezTo>
                  <a:pt x="668350" y="622316"/>
                  <a:pt x="622316" y="668350"/>
                  <a:pt x="565527" y="668350"/>
                </a:cubicBezTo>
                <a:lnTo>
                  <a:pt x="359881" y="668350"/>
                </a:lnTo>
                <a:close/>
              </a:path>
            </a:pathLst>
          </a:custGeom>
          <a:gradFill>
            <a:gsLst>
              <a:gs pos="85000">
                <a:srgbClr val="6C1CB2"/>
              </a:gs>
              <a:gs pos="0">
                <a:srgbClr val="C03BC4"/>
              </a:gs>
            </a:gsLst>
            <a:path path="circle">
              <a:fillToRect l="100000" t="100000"/>
            </a:path>
          </a:gradFill>
          <a:effectLst/>
        </p:spPr>
        <p:txBody>
          <a:bodyPr wrap="square" lIns="640080" tIns="0" rIns="0" bIns="0" anchor="ctr" anchorCtr="0">
            <a:noAutofit/>
          </a:bodyPr>
          <a:lstStyle/>
          <a:p>
            <a:pPr defTabSz="914367" fontAlgn="base">
              <a:spcBef>
                <a:spcPct val="0"/>
              </a:spcBef>
              <a:spcAft>
                <a:spcPct val="0"/>
              </a:spcAft>
            </a:pPr>
            <a:endParaRPr lang="en-US" b="1" kern="0">
              <a:ln w="3175">
                <a:noFill/>
              </a:ln>
              <a:solidFill>
                <a:schemeClr val="bg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77" name="Graphic 26">
            <a:extLst>
              <a:ext uri="{FF2B5EF4-FFF2-40B4-BE49-F238E27FC236}">
                <a16:creationId xmlns:a16="http://schemas.microsoft.com/office/drawing/2014/main" id="{AED384DC-CF93-C406-0176-B169F6F5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23672" y="2330747"/>
            <a:ext cx="864297" cy="861288"/>
          </a:xfrm>
          <a:custGeom>
            <a:avLst/>
            <a:gdLst>
              <a:gd name="connsiteX0" fmla="*/ 307876 w 703690"/>
              <a:gd name="connsiteY0" fmla="*/ 613568 h 701240"/>
              <a:gd name="connsiteX1" fmla="*/ 307876 w 703690"/>
              <a:gd name="connsiteY1" fmla="*/ 569741 h 701240"/>
              <a:gd name="connsiteX2" fmla="*/ 439814 w 703690"/>
              <a:gd name="connsiteY2" fmla="*/ 569741 h 701240"/>
              <a:gd name="connsiteX3" fmla="*/ 439814 w 703690"/>
              <a:gd name="connsiteY3" fmla="*/ 482089 h 701240"/>
              <a:gd name="connsiteX4" fmla="*/ 307876 w 703690"/>
              <a:gd name="connsiteY4" fmla="*/ 482089 h 701240"/>
              <a:gd name="connsiteX5" fmla="*/ 307876 w 703690"/>
              <a:gd name="connsiteY5" fmla="*/ 438263 h 701240"/>
              <a:gd name="connsiteX6" fmla="*/ 615731 w 703690"/>
              <a:gd name="connsiteY6" fmla="*/ 438263 h 701240"/>
              <a:gd name="connsiteX7" fmla="*/ 632911 w 703690"/>
              <a:gd name="connsiteY7" fmla="*/ 434839 h 701240"/>
              <a:gd name="connsiteX8" fmla="*/ 646654 w 703690"/>
              <a:gd name="connsiteY8" fmla="*/ 425594 h 701240"/>
              <a:gd name="connsiteX9" fmla="*/ 656275 w 703690"/>
              <a:gd name="connsiteY9" fmla="*/ 411556 h 701240"/>
              <a:gd name="connsiteX10" fmla="*/ 659711 w 703690"/>
              <a:gd name="connsiteY10" fmla="*/ 394436 h 701240"/>
              <a:gd name="connsiteX11" fmla="*/ 659711 w 703690"/>
              <a:gd name="connsiteY11" fmla="*/ 87653 h 701240"/>
              <a:gd name="connsiteX12" fmla="*/ 656275 w 703690"/>
              <a:gd name="connsiteY12" fmla="*/ 70875 h 701240"/>
              <a:gd name="connsiteX13" fmla="*/ 646998 w 703690"/>
              <a:gd name="connsiteY13" fmla="*/ 56837 h 701240"/>
              <a:gd name="connsiteX14" fmla="*/ 632911 w 703690"/>
              <a:gd name="connsiteY14" fmla="*/ 47250 h 701240"/>
              <a:gd name="connsiteX15" fmla="*/ 615731 w 703690"/>
              <a:gd name="connsiteY15" fmla="*/ 43826 h 701240"/>
              <a:gd name="connsiteX16" fmla="*/ 175938 w 703690"/>
              <a:gd name="connsiteY16" fmla="*/ 43826 h 701240"/>
              <a:gd name="connsiteX17" fmla="*/ 158758 w 703690"/>
              <a:gd name="connsiteY17" fmla="*/ 47250 h 701240"/>
              <a:gd name="connsiteX18" fmla="*/ 145015 w 703690"/>
              <a:gd name="connsiteY18" fmla="*/ 56495 h 701240"/>
              <a:gd name="connsiteX19" fmla="*/ 135394 w 703690"/>
              <a:gd name="connsiteY19" fmla="*/ 70533 h 701240"/>
              <a:gd name="connsiteX20" fmla="*/ 131958 w 703690"/>
              <a:gd name="connsiteY20" fmla="*/ 87653 h 701240"/>
              <a:gd name="connsiteX21" fmla="*/ 131958 w 703690"/>
              <a:gd name="connsiteY21" fmla="*/ 219131 h 701240"/>
              <a:gd name="connsiteX22" fmla="*/ 87979 w 703690"/>
              <a:gd name="connsiteY22" fmla="*/ 219131 h 701240"/>
              <a:gd name="connsiteX23" fmla="*/ 87979 w 703690"/>
              <a:gd name="connsiteY23" fmla="*/ 85941 h 701240"/>
              <a:gd name="connsiteX24" fmla="*/ 94851 w 703690"/>
              <a:gd name="connsiteY24" fmla="*/ 53413 h 701240"/>
              <a:gd name="connsiteX25" fmla="*/ 113748 w 703690"/>
              <a:gd name="connsiteY25" fmla="*/ 26022 h 701240"/>
              <a:gd name="connsiteX26" fmla="*/ 141235 w 703690"/>
              <a:gd name="connsiteY26" fmla="*/ 7190 h 701240"/>
              <a:gd name="connsiteX27" fmla="*/ 174220 w 703690"/>
              <a:gd name="connsiteY27" fmla="*/ 0 h 701240"/>
              <a:gd name="connsiteX28" fmla="*/ 617449 w 703690"/>
              <a:gd name="connsiteY28" fmla="*/ 0 h 701240"/>
              <a:gd name="connsiteX29" fmla="*/ 650090 w 703690"/>
              <a:gd name="connsiteY29" fmla="*/ 6848 h 701240"/>
              <a:gd name="connsiteX30" fmla="*/ 677577 w 703690"/>
              <a:gd name="connsiteY30" fmla="*/ 25679 h 701240"/>
              <a:gd name="connsiteX31" fmla="*/ 696475 w 703690"/>
              <a:gd name="connsiteY31" fmla="*/ 53071 h 701240"/>
              <a:gd name="connsiteX32" fmla="*/ 703690 w 703690"/>
              <a:gd name="connsiteY32" fmla="*/ 85941 h 701240"/>
              <a:gd name="connsiteX33" fmla="*/ 703690 w 703690"/>
              <a:gd name="connsiteY33" fmla="*/ 396148 h 701240"/>
              <a:gd name="connsiteX34" fmla="*/ 696475 w 703690"/>
              <a:gd name="connsiteY34" fmla="*/ 429360 h 701240"/>
              <a:gd name="connsiteX35" fmla="*/ 677234 w 703690"/>
              <a:gd name="connsiteY35" fmla="*/ 456752 h 701240"/>
              <a:gd name="connsiteX36" fmla="*/ 649403 w 703690"/>
              <a:gd name="connsiteY36" fmla="*/ 475241 h 701240"/>
              <a:gd name="connsiteX37" fmla="*/ 615731 w 703690"/>
              <a:gd name="connsiteY37" fmla="*/ 482089 h 701240"/>
              <a:gd name="connsiteX38" fmla="*/ 483793 w 703690"/>
              <a:gd name="connsiteY38" fmla="*/ 482089 h 701240"/>
              <a:gd name="connsiteX39" fmla="*/ 483793 w 703690"/>
              <a:gd name="connsiteY39" fmla="*/ 569741 h 701240"/>
              <a:gd name="connsiteX40" fmla="*/ 549762 w 703690"/>
              <a:gd name="connsiteY40" fmla="*/ 569741 h 701240"/>
              <a:gd name="connsiteX41" fmla="*/ 565224 w 703690"/>
              <a:gd name="connsiteY41" fmla="*/ 576247 h 701240"/>
              <a:gd name="connsiteX42" fmla="*/ 571752 w 703690"/>
              <a:gd name="connsiteY42" fmla="*/ 591654 h 701240"/>
              <a:gd name="connsiteX43" fmla="*/ 565224 w 703690"/>
              <a:gd name="connsiteY43" fmla="*/ 607062 h 701240"/>
              <a:gd name="connsiteX44" fmla="*/ 549762 w 703690"/>
              <a:gd name="connsiteY44" fmla="*/ 613568 h 701240"/>
              <a:gd name="connsiteX45" fmla="*/ 307876 w 703690"/>
              <a:gd name="connsiteY45" fmla="*/ 613568 h 701240"/>
              <a:gd name="connsiteX46" fmla="*/ 65989 w 703690"/>
              <a:gd name="connsiteY46" fmla="*/ 701220 h 701240"/>
              <a:gd name="connsiteX47" fmla="*/ 40564 w 703690"/>
              <a:gd name="connsiteY47" fmla="*/ 696084 h 701240"/>
              <a:gd name="connsiteX48" fmla="*/ 19605 w 703690"/>
              <a:gd name="connsiteY48" fmla="*/ 682046 h 701240"/>
              <a:gd name="connsiteX49" fmla="*/ 5174 w 703690"/>
              <a:gd name="connsiteY49" fmla="*/ 660818 h 701240"/>
              <a:gd name="connsiteX50" fmla="*/ 20 w 703690"/>
              <a:gd name="connsiteY50" fmla="*/ 635481 h 701240"/>
              <a:gd name="connsiteX51" fmla="*/ 20 w 703690"/>
              <a:gd name="connsiteY51" fmla="*/ 328697 h 701240"/>
              <a:gd name="connsiteX52" fmla="*/ 5174 w 703690"/>
              <a:gd name="connsiteY52" fmla="*/ 303360 h 701240"/>
              <a:gd name="connsiteX53" fmla="*/ 19261 w 703690"/>
              <a:gd name="connsiteY53" fmla="*/ 282474 h 701240"/>
              <a:gd name="connsiteX54" fmla="*/ 40564 w 703690"/>
              <a:gd name="connsiteY54" fmla="*/ 268093 h 701240"/>
              <a:gd name="connsiteX55" fmla="*/ 65989 w 703690"/>
              <a:gd name="connsiteY55" fmla="*/ 262958 h 701240"/>
              <a:gd name="connsiteX56" fmla="*/ 197927 w 703690"/>
              <a:gd name="connsiteY56" fmla="*/ 262958 h 701240"/>
              <a:gd name="connsiteX57" fmla="*/ 223353 w 703690"/>
              <a:gd name="connsiteY57" fmla="*/ 268093 h 701240"/>
              <a:gd name="connsiteX58" fmla="*/ 244312 w 703690"/>
              <a:gd name="connsiteY58" fmla="*/ 282132 h 701240"/>
              <a:gd name="connsiteX59" fmla="*/ 258743 w 703690"/>
              <a:gd name="connsiteY59" fmla="*/ 303360 h 701240"/>
              <a:gd name="connsiteX60" fmla="*/ 263896 w 703690"/>
              <a:gd name="connsiteY60" fmla="*/ 328697 h 701240"/>
              <a:gd name="connsiteX61" fmla="*/ 263896 w 703690"/>
              <a:gd name="connsiteY61" fmla="*/ 635481 h 701240"/>
              <a:gd name="connsiteX62" fmla="*/ 258743 w 703690"/>
              <a:gd name="connsiteY62" fmla="*/ 660818 h 701240"/>
              <a:gd name="connsiteX63" fmla="*/ 244655 w 703690"/>
              <a:gd name="connsiteY63" fmla="*/ 681704 h 701240"/>
              <a:gd name="connsiteX64" fmla="*/ 223353 w 703690"/>
              <a:gd name="connsiteY64" fmla="*/ 696084 h 701240"/>
              <a:gd name="connsiteX65" fmla="*/ 197927 w 703690"/>
              <a:gd name="connsiteY65" fmla="*/ 701220 h 701240"/>
              <a:gd name="connsiteX66" fmla="*/ 65989 w 703690"/>
              <a:gd name="connsiteY66" fmla="*/ 701220 h 701240"/>
              <a:gd name="connsiteX67" fmla="*/ 197927 w 703690"/>
              <a:gd name="connsiteY67" fmla="*/ 657394 h 701240"/>
              <a:gd name="connsiteX68" fmla="*/ 213389 w 703690"/>
              <a:gd name="connsiteY68" fmla="*/ 650888 h 701240"/>
              <a:gd name="connsiteX69" fmla="*/ 219917 w 703690"/>
              <a:gd name="connsiteY69" fmla="*/ 635481 h 701240"/>
              <a:gd name="connsiteX70" fmla="*/ 219917 w 703690"/>
              <a:gd name="connsiteY70" fmla="*/ 328697 h 701240"/>
              <a:gd name="connsiteX71" fmla="*/ 213389 w 703690"/>
              <a:gd name="connsiteY71" fmla="*/ 313289 h 701240"/>
              <a:gd name="connsiteX72" fmla="*/ 197927 w 703690"/>
              <a:gd name="connsiteY72" fmla="*/ 306784 h 701240"/>
              <a:gd name="connsiteX73" fmla="*/ 65989 w 703690"/>
              <a:gd name="connsiteY73" fmla="*/ 306784 h 701240"/>
              <a:gd name="connsiteX74" fmla="*/ 50528 w 703690"/>
              <a:gd name="connsiteY74" fmla="*/ 313289 h 701240"/>
              <a:gd name="connsiteX75" fmla="*/ 44000 w 703690"/>
              <a:gd name="connsiteY75" fmla="*/ 328697 h 701240"/>
              <a:gd name="connsiteX76" fmla="*/ 44000 w 703690"/>
              <a:gd name="connsiteY76" fmla="*/ 635481 h 701240"/>
              <a:gd name="connsiteX77" fmla="*/ 50528 w 703690"/>
              <a:gd name="connsiteY77" fmla="*/ 650888 h 701240"/>
              <a:gd name="connsiteX78" fmla="*/ 65989 w 703690"/>
              <a:gd name="connsiteY78" fmla="*/ 657394 h 701240"/>
              <a:gd name="connsiteX79" fmla="*/ 197927 w 703690"/>
              <a:gd name="connsiteY79" fmla="*/ 657394 h 701240"/>
              <a:gd name="connsiteX80" fmla="*/ 109969 w 703690"/>
              <a:gd name="connsiteY80" fmla="*/ 613568 h 701240"/>
              <a:gd name="connsiteX81" fmla="*/ 94507 w 703690"/>
              <a:gd name="connsiteY81" fmla="*/ 607062 h 701240"/>
              <a:gd name="connsiteX82" fmla="*/ 87979 w 703690"/>
              <a:gd name="connsiteY82" fmla="*/ 591654 h 701240"/>
              <a:gd name="connsiteX83" fmla="*/ 94507 w 703690"/>
              <a:gd name="connsiteY83" fmla="*/ 576247 h 701240"/>
              <a:gd name="connsiteX84" fmla="*/ 109969 w 703690"/>
              <a:gd name="connsiteY84" fmla="*/ 569741 h 701240"/>
              <a:gd name="connsiteX85" fmla="*/ 153948 w 703690"/>
              <a:gd name="connsiteY85" fmla="*/ 569741 h 701240"/>
              <a:gd name="connsiteX86" fmla="*/ 169410 w 703690"/>
              <a:gd name="connsiteY86" fmla="*/ 576247 h 701240"/>
              <a:gd name="connsiteX87" fmla="*/ 175938 w 703690"/>
              <a:gd name="connsiteY87" fmla="*/ 591654 h 701240"/>
              <a:gd name="connsiteX88" fmla="*/ 169410 w 703690"/>
              <a:gd name="connsiteY88" fmla="*/ 607062 h 701240"/>
              <a:gd name="connsiteX89" fmla="*/ 153948 w 703690"/>
              <a:gd name="connsiteY89" fmla="*/ 613568 h 701240"/>
              <a:gd name="connsiteX90" fmla="*/ 109969 w 703690"/>
              <a:gd name="connsiteY90" fmla="*/ 613568 h 701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703690" h="701240">
                <a:moveTo>
                  <a:pt x="307876" y="613568"/>
                </a:moveTo>
                <a:lnTo>
                  <a:pt x="307876" y="569741"/>
                </a:lnTo>
                <a:lnTo>
                  <a:pt x="439814" y="569741"/>
                </a:lnTo>
                <a:lnTo>
                  <a:pt x="439814" y="482089"/>
                </a:lnTo>
                <a:lnTo>
                  <a:pt x="307876" y="482089"/>
                </a:lnTo>
                <a:lnTo>
                  <a:pt x="307876" y="438263"/>
                </a:lnTo>
                <a:lnTo>
                  <a:pt x="615731" y="438263"/>
                </a:lnTo>
                <a:cubicBezTo>
                  <a:pt x="621916" y="438263"/>
                  <a:pt x="627644" y="437122"/>
                  <a:pt x="632911" y="434839"/>
                </a:cubicBezTo>
                <a:cubicBezTo>
                  <a:pt x="638178" y="432555"/>
                  <a:pt x="642762" y="429473"/>
                  <a:pt x="646654" y="425594"/>
                </a:cubicBezTo>
                <a:cubicBezTo>
                  <a:pt x="650547" y="421715"/>
                  <a:pt x="653756" y="417034"/>
                  <a:pt x="656275" y="411556"/>
                </a:cubicBezTo>
                <a:cubicBezTo>
                  <a:pt x="658793" y="406078"/>
                  <a:pt x="659941" y="400370"/>
                  <a:pt x="659711" y="394436"/>
                </a:cubicBezTo>
                <a:lnTo>
                  <a:pt x="659711" y="87653"/>
                </a:lnTo>
                <a:cubicBezTo>
                  <a:pt x="659711" y="81718"/>
                  <a:pt x="658567" y="76125"/>
                  <a:pt x="656275" y="70875"/>
                </a:cubicBezTo>
                <a:cubicBezTo>
                  <a:pt x="653983" y="65625"/>
                  <a:pt x="650891" y="60946"/>
                  <a:pt x="646998" y="56837"/>
                </a:cubicBezTo>
                <a:cubicBezTo>
                  <a:pt x="643105" y="52728"/>
                  <a:pt x="638408" y="49533"/>
                  <a:pt x="632911" y="47250"/>
                </a:cubicBezTo>
                <a:cubicBezTo>
                  <a:pt x="627414" y="44967"/>
                  <a:pt x="621686" y="43826"/>
                  <a:pt x="615731" y="43826"/>
                </a:cubicBezTo>
                <a:lnTo>
                  <a:pt x="175938" y="43826"/>
                </a:lnTo>
                <a:cubicBezTo>
                  <a:pt x="169753" y="43826"/>
                  <a:pt x="164027" y="44967"/>
                  <a:pt x="158758" y="47250"/>
                </a:cubicBezTo>
                <a:cubicBezTo>
                  <a:pt x="153490" y="49533"/>
                  <a:pt x="148909" y="52614"/>
                  <a:pt x="145015" y="56495"/>
                </a:cubicBezTo>
                <a:cubicBezTo>
                  <a:pt x="141121" y="60375"/>
                  <a:pt x="137914" y="65055"/>
                  <a:pt x="135394" y="70533"/>
                </a:cubicBezTo>
                <a:cubicBezTo>
                  <a:pt x="132875" y="76011"/>
                  <a:pt x="131729" y="81718"/>
                  <a:pt x="131958" y="87653"/>
                </a:cubicBezTo>
                <a:lnTo>
                  <a:pt x="131958" y="219131"/>
                </a:lnTo>
                <a:lnTo>
                  <a:pt x="87979" y="219131"/>
                </a:lnTo>
                <a:lnTo>
                  <a:pt x="87979" y="85941"/>
                </a:lnTo>
                <a:cubicBezTo>
                  <a:pt x="87979" y="74528"/>
                  <a:pt x="90270" y="63685"/>
                  <a:pt x="94851" y="53413"/>
                </a:cubicBezTo>
                <a:cubicBezTo>
                  <a:pt x="99432" y="43141"/>
                  <a:pt x="105731" y="34011"/>
                  <a:pt x="113748" y="26022"/>
                </a:cubicBezTo>
                <a:cubicBezTo>
                  <a:pt x="121765" y="18033"/>
                  <a:pt x="130928" y="11755"/>
                  <a:pt x="141235" y="7190"/>
                </a:cubicBezTo>
                <a:cubicBezTo>
                  <a:pt x="151543" y="2625"/>
                  <a:pt x="162538" y="228"/>
                  <a:pt x="174220" y="0"/>
                </a:cubicBezTo>
                <a:lnTo>
                  <a:pt x="617449" y="0"/>
                </a:lnTo>
                <a:cubicBezTo>
                  <a:pt x="628901" y="0"/>
                  <a:pt x="639783" y="2283"/>
                  <a:pt x="650090" y="6848"/>
                </a:cubicBezTo>
                <a:cubicBezTo>
                  <a:pt x="660398" y="11413"/>
                  <a:pt x="669562" y="17690"/>
                  <a:pt x="677577" y="25679"/>
                </a:cubicBezTo>
                <a:cubicBezTo>
                  <a:pt x="685593" y="33669"/>
                  <a:pt x="691895" y="42799"/>
                  <a:pt x="696475" y="53071"/>
                </a:cubicBezTo>
                <a:cubicBezTo>
                  <a:pt x="701055" y="63343"/>
                  <a:pt x="703460" y="74299"/>
                  <a:pt x="703690" y="85941"/>
                </a:cubicBezTo>
                <a:lnTo>
                  <a:pt x="703690" y="396148"/>
                </a:lnTo>
                <a:cubicBezTo>
                  <a:pt x="703690" y="408019"/>
                  <a:pt x="701285" y="419089"/>
                  <a:pt x="696475" y="429360"/>
                </a:cubicBezTo>
                <a:cubicBezTo>
                  <a:pt x="691665" y="439632"/>
                  <a:pt x="685250" y="448764"/>
                  <a:pt x="677234" y="456752"/>
                </a:cubicBezTo>
                <a:cubicBezTo>
                  <a:pt x="669218" y="464740"/>
                  <a:pt x="659941" y="470903"/>
                  <a:pt x="649403" y="475241"/>
                </a:cubicBezTo>
                <a:cubicBezTo>
                  <a:pt x="638865" y="479579"/>
                  <a:pt x="627644" y="481859"/>
                  <a:pt x="615731" y="482089"/>
                </a:cubicBezTo>
                <a:lnTo>
                  <a:pt x="483793" y="482089"/>
                </a:lnTo>
                <a:lnTo>
                  <a:pt x="483793" y="569741"/>
                </a:lnTo>
                <a:lnTo>
                  <a:pt x="549762" y="569741"/>
                </a:lnTo>
                <a:cubicBezTo>
                  <a:pt x="555717" y="569741"/>
                  <a:pt x="560871" y="571909"/>
                  <a:pt x="565224" y="576247"/>
                </a:cubicBezTo>
                <a:cubicBezTo>
                  <a:pt x="569577" y="580585"/>
                  <a:pt x="571752" y="585721"/>
                  <a:pt x="571752" y="591654"/>
                </a:cubicBezTo>
                <a:cubicBezTo>
                  <a:pt x="571752" y="597588"/>
                  <a:pt x="569577" y="602724"/>
                  <a:pt x="565224" y="607062"/>
                </a:cubicBezTo>
                <a:cubicBezTo>
                  <a:pt x="560871" y="611400"/>
                  <a:pt x="555717" y="613568"/>
                  <a:pt x="549762" y="613568"/>
                </a:cubicBezTo>
                <a:lnTo>
                  <a:pt x="307876" y="613568"/>
                </a:lnTo>
                <a:close/>
                <a:moveTo>
                  <a:pt x="65989" y="701220"/>
                </a:moveTo>
                <a:cubicBezTo>
                  <a:pt x="57056" y="701220"/>
                  <a:pt x="48581" y="699508"/>
                  <a:pt x="40564" y="696084"/>
                </a:cubicBezTo>
                <a:cubicBezTo>
                  <a:pt x="32547" y="692660"/>
                  <a:pt x="25560" y="687980"/>
                  <a:pt x="19605" y="682046"/>
                </a:cubicBezTo>
                <a:cubicBezTo>
                  <a:pt x="13649" y="676112"/>
                  <a:pt x="8839" y="669035"/>
                  <a:pt x="5174" y="660818"/>
                </a:cubicBezTo>
                <a:cubicBezTo>
                  <a:pt x="1509" y="652600"/>
                  <a:pt x="-209" y="644153"/>
                  <a:pt x="20" y="635481"/>
                </a:cubicBezTo>
                <a:lnTo>
                  <a:pt x="20" y="328697"/>
                </a:lnTo>
                <a:cubicBezTo>
                  <a:pt x="20" y="319795"/>
                  <a:pt x="1738" y="311349"/>
                  <a:pt x="5174" y="303360"/>
                </a:cubicBezTo>
                <a:cubicBezTo>
                  <a:pt x="8610" y="295371"/>
                  <a:pt x="13306" y="288409"/>
                  <a:pt x="19261" y="282474"/>
                </a:cubicBezTo>
                <a:cubicBezTo>
                  <a:pt x="25217" y="276539"/>
                  <a:pt x="32318" y="271746"/>
                  <a:pt x="40564" y="268093"/>
                </a:cubicBezTo>
                <a:cubicBezTo>
                  <a:pt x="48810" y="264441"/>
                  <a:pt x="57285" y="262729"/>
                  <a:pt x="65989" y="262958"/>
                </a:cubicBezTo>
                <a:lnTo>
                  <a:pt x="197927" y="262958"/>
                </a:lnTo>
                <a:cubicBezTo>
                  <a:pt x="206861" y="262958"/>
                  <a:pt x="215336" y="264669"/>
                  <a:pt x="223353" y="268093"/>
                </a:cubicBezTo>
                <a:cubicBezTo>
                  <a:pt x="231370" y="271517"/>
                  <a:pt x="238356" y="276197"/>
                  <a:pt x="244312" y="282132"/>
                </a:cubicBezTo>
                <a:cubicBezTo>
                  <a:pt x="250267" y="288066"/>
                  <a:pt x="255078" y="295142"/>
                  <a:pt x="258743" y="303360"/>
                </a:cubicBezTo>
                <a:cubicBezTo>
                  <a:pt x="262408" y="311577"/>
                  <a:pt x="264126" y="320023"/>
                  <a:pt x="263896" y="328697"/>
                </a:cubicBezTo>
                <a:lnTo>
                  <a:pt x="263896" y="635481"/>
                </a:lnTo>
                <a:cubicBezTo>
                  <a:pt x="263896" y="644383"/>
                  <a:pt x="262179" y="652830"/>
                  <a:pt x="258743" y="660818"/>
                </a:cubicBezTo>
                <a:cubicBezTo>
                  <a:pt x="255307" y="668806"/>
                  <a:pt x="250611" y="675770"/>
                  <a:pt x="244655" y="681704"/>
                </a:cubicBezTo>
                <a:cubicBezTo>
                  <a:pt x="238700" y="687637"/>
                  <a:pt x="231599" y="692431"/>
                  <a:pt x="223353" y="696084"/>
                </a:cubicBezTo>
                <a:cubicBezTo>
                  <a:pt x="215107" y="699737"/>
                  <a:pt x="206632" y="701449"/>
                  <a:pt x="197927" y="701220"/>
                </a:cubicBezTo>
                <a:lnTo>
                  <a:pt x="65989" y="701220"/>
                </a:lnTo>
                <a:close/>
                <a:moveTo>
                  <a:pt x="197927" y="657394"/>
                </a:moveTo>
                <a:cubicBezTo>
                  <a:pt x="203883" y="657394"/>
                  <a:pt x="209037" y="655226"/>
                  <a:pt x="213389" y="650888"/>
                </a:cubicBezTo>
                <a:cubicBezTo>
                  <a:pt x="217741" y="646550"/>
                  <a:pt x="219917" y="641414"/>
                  <a:pt x="219917" y="635481"/>
                </a:cubicBezTo>
                <a:lnTo>
                  <a:pt x="219917" y="328697"/>
                </a:lnTo>
                <a:cubicBezTo>
                  <a:pt x="219917" y="322762"/>
                  <a:pt x="217741" y="317626"/>
                  <a:pt x="213389" y="313289"/>
                </a:cubicBezTo>
                <a:cubicBezTo>
                  <a:pt x="209037" y="308952"/>
                  <a:pt x="203883" y="306784"/>
                  <a:pt x="197927" y="306784"/>
                </a:cubicBezTo>
                <a:lnTo>
                  <a:pt x="65989" y="306784"/>
                </a:lnTo>
                <a:cubicBezTo>
                  <a:pt x="60034" y="306784"/>
                  <a:pt x="54880" y="308952"/>
                  <a:pt x="50528" y="313289"/>
                </a:cubicBezTo>
                <a:cubicBezTo>
                  <a:pt x="46176" y="317626"/>
                  <a:pt x="44000" y="322762"/>
                  <a:pt x="44000" y="328697"/>
                </a:cubicBezTo>
                <a:lnTo>
                  <a:pt x="44000" y="635481"/>
                </a:lnTo>
                <a:cubicBezTo>
                  <a:pt x="44000" y="641414"/>
                  <a:pt x="46176" y="646550"/>
                  <a:pt x="50528" y="650888"/>
                </a:cubicBezTo>
                <a:cubicBezTo>
                  <a:pt x="54880" y="655226"/>
                  <a:pt x="60034" y="657394"/>
                  <a:pt x="65989" y="657394"/>
                </a:cubicBezTo>
                <a:lnTo>
                  <a:pt x="197927" y="657394"/>
                </a:lnTo>
                <a:close/>
                <a:moveTo>
                  <a:pt x="109969" y="613568"/>
                </a:moveTo>
                <a:cubicBezTo>
                  <a:pt x="104013" y="613568"/>
                  <a:pt x="98859" y="611400"/>
                  <a:pt x="94507" y="607062"/>
                </a:cubicBezTo>
                <a:cubicBezTo>
                  <a:pt x="90155" y="602724"/>
                  <a:pt x="87979" y="597588"/>
                  <a:pt x="87979" y="591654"/>
                </a:cubicBezTo>
                <a:cubicBezTo>
                  <a:pt x="87979" y="585721"/>
                  <a:pt x="90155" y="580585"/>
                  <a:pt x="94507" y="576247"/>
                </a:cubicBezTo>
                <a:cubicBezTo>
                  <a:pt x="98859" y="571909"/>
                  <a:pt x="104013" y="569741"/>
                  <a:pt x="109969" y="569741"/>
                </a:cubicBezTo>
                <a:lnTo>
                  <a:pt x="153948" y="569741"/>
                </a:lnTo>
                <a:cubicBezTo>
                  <a:pt x="159903" y="569741"/>
                  <a:pt x="165057" y="571909"/>
                  <a:pt x="169410" y="576247"/>
                </a:cubicBezTo>
                <a:cubicBezTo>
                  <a:pt x="173762" y="580585"/>
                  <a:pt x="175938" y="585721"/>
                  <a:pt x="175938" y="591654"/>
                </a:cubicBezTo>
                <a:cubicBezTo>
                  <a:pt x="175938" y="597588"/>
                  <a:pt x="173762" y="602724"/>
                  <a:pt x="169410" y="607062"/>
                </a:cubicBezTo>
                <a:cubicBezTo>
                  <a:pt x="165057" y="611400"/>
                  <a:pt x="159903" y="613568"/>
                  <a:pt x="153948" y="613568"/>
                </a:cubicBezTo>
                <a:lnTo>
                  <a:pt x="109969" y="613568"/>
                </a:lnTo>
                <a:close/>
              </a:path>
            </a:pathLst>
          </a:custGeom>
          <a:gradFill>
            <a:gsLst>
              <a:gs pos="85000">
                <a:srgbClr val="6C1CB2"/>
              </a:gs>
              <a:gs pos="0">
                <a:srgbClr val="C03BC4"/>
              </a:gs>
            </a:gsLst>
            <a:path path="circle">
              <a:fillToRect l="100000" t="100000"/>
            </a:path>
          </a:gradFill>
          <a:effectLst/>
        </p:spPr>
        <p:txBody>
          <a:bodyPr wrap="square" lIns="640080" tIns="0" rIns="0" bIns="0" anchor="ctr" anchorCtr="0">
            <a:noAutofit/>
          </a:bodyPr>
          <a:lstStyle/>
          <a:p>
            <a:pPr defTabSz="914367" fontAlgn="base">
              <a:spcBef>
                <a:spcPct val="0"/>
              </a:spcBef>
              <a:spcAft>
                <a:spcPct val="0"/>
              </a:spcAft>
            </a:pPr>
            <a:endParaRPr lang="en-US" b="1" kern="0">
              <a:ln w="3175">
                <a:noFill/>
              </a:ln>
              <a:solidFill>
                <a:schemeClr val="bg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78" name="Graphic 28">
            <a:extLst>
              <a:ext uri="{FF2B5EF4-FFF2-40B4-BE49-F238E27FC236}">
                <a16:creationId xmlns:a16="http://schemas.microsoft.com/office/drawing/2014/main" id="{2B23FCA3-D0FB-62A8-3302-9087CBFC0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73090" y="2359021"/>
            <a:ext cx="804741" cy="804741"/>
          </a:xfrm>
          <a:custGeom>
            <a:avLst/>
            <a:gdLst>
              <a:gd name="connsiteX0" fmla="*/ 294228 w 614834"/>
              <a:gd name="connsiteY0" fmla="*/ 294228 h 614834"/>
              <a:gd name="connsiteX1" fmla="*/ 0 w 614834"/>
              <a:gd name="connsiteY1" fmla="*/ 294228 h 614834"/>
              <a:gd name="connsiteX2" fmla="*/ 0 w 614834"/>
              <a:gd name="connsiteY2" fmla="*/ 0 h 614834"/>
              <a:gd name="connsiteX3" fmla="*/ 294228 w 614834"/>
              <a:gd name="connsiteY3" fmla="*/ 0 h 614834"/>
              <a:gd name="connsiteX4" fmla="*/ 294228 w 614834"/>
              <a:gd name="connsiteY4" fmla="*/ 294228 h 614834"/>
              <a:gd name="connsiteX5" fmla="*/ 614835 w 614834"/>
              <a:gd name="connsiteY5" fmla="*/ 294228 h 614834"/>
              <a:gd name="connsiteX6" fmla="*/ 320201 w 614834"/>
              <a:gd name="connsiteY6" fmla="*/ 294228 h 614834"/>
              <a:gd name="connsiteX7" fmla="*/ 320201 w 614834"/>
              <a:gd name="connsiteY7" fmla="*/ 0 h 614834"/>
              <a:gd name="connsiteX8" fmla="*/ 614835 w 614834"/>
              <a:gd name="connsiteY8" fmla="*/ 0 h 614834"/>
              <a:gd name="connsiteX9" fmla="*/ 614835 w 614834"/>
              <a:gd name="connsiteY9" fmla="*/ 294228 h 614834"/>
              <a:gd name="connsiteX10" fmla="*/ 294228 w 614834"/>
              <a:gd name="connsiteY10" fmla="*/ 614835 h 614834"/>
              <a:gd name="connsiteX11" fmla="*/ 0 w 614834"/>
              <a:gd name="connsiteY11" fmla="*/ 614835 h 614834"/>
              <a:gd name="connsiteX12" fmla="*/ 0 w 614834"/>
              <a:gd name="connsiteY12" fmla="*/ 320201 h 614834"/>
              <a:gd name="connsiteX13" fmla="*/ 294228 w 614834"/>
              <a:gd name="connsiteY13" fmla="*/ 320201 h 614834"/>
              <a:gd name="connsiteX14" fmla="*/ 294228 w 614834"/>
              <a:gd name="connsiteY14" fmla="*/ 614835 h 614834"/>
              <a:gd name="connsiteX15" fmla="*/ 614835 w 614834"/>
              <a:gd name="connsiteY15" fmla="*/ 614835 h 614834"/>
              <a:gd name="connsiteX16" fmla="*/ 320201 w 614834"/>
              <a:gd name="connsiteY16" fmla="*/ 614835 h 614834"/>
              <a:gd name="connsiteX17" fmla="*/ 320201 w 614834"/>
              <a:gd name="connsiteY17" fmla="*/ 320201 h 614834"/>
              <a:gd name="connsiteX18" fmla="*/ 614835 w 614834"/>
              <a:gd name="connsiteY18" fmla="*/ 320201 h 614834"/>
              <a:gd name="connsiteX19" fmla="*/ 614835 w 614834"/>
              <a:gd name="connsiteY19" fmla="*/ 614835 h 614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14834" h="614834">
                <a:moveTo>
                  <a:pt x="294228" y="294228"/>
                </a:moveTo>
                <a:lnTo>
                  <a:pt x="0" y="294228"/>
                </a:lnTo>
                <a:lnTo>
                  <a:pt x="0" y="0"/>
                </a:lnTo>
                <a:lnTo>
                  <a:pt x="294228" y="0"/>
                </a:lnTo>
                <a:lnTo>
                  <a:pt x="294228" y="294228"/>
                </a:lnTo>
                <a:close/>
                <a:moveTo>
                  <a:pt x="614835" y="294228"/>
                </a:moveTo>
                <a:lnTo>
                  <a:pt x="320201" y="294228"/>
                </a:lnTo>
                <a:lnTo>
                  <a:pt x="320201" y="0"/>
                </a:lnTo>
                <a:lnTo>
                  <a:pt x="614835" y="0"/>
                </a:lnTo>
                <a:lnTo>
                  <a:pt x="614835" y="294228"/>
                </a:lnTo>
                <a:close/>
                <a:moveTo>
                  <a:pt x="294228" y="614835"/>
                </a:moveTo>
                <a:lnTo>
                  <a:pt x="0" y="614835"/>
                </a:lnTo>
                <a:lnTo>
                  <a:pt x="0" y="320201"/>
                </a:lnTo>
                <a:lnTo>
                  <a:pt x="294228" y="320201"/>
                </a:lnTo>
                <a:lnTo>
                  <a:pt x="294228" y="614835"/>
                </a:lnTo>
                <a:close/>
                <a:moveTo>
                  <a:pt x="614835" y="614835"/>
                </a:moveTo>
                <a:lnTo>
                  <a:pt x="320201" y="614835"/>
                </a:lnTo>
                <a:lnTo>
                  <a:pt x="320201" y="320201"/>
                </a:lnTo>
                <a:lnTo>
                  <a:pt x="614835" y="320201"/>
                </a:lnTo>
                <a:lnTo>
                  <a:pt x="614835" y="614835"/>
                </a:lnTo>
                <a:close/>
              </a:path>
            </a:pathLst>
          </a:custGeom>
          <a:gradFill>
            <a:gsLst>
              <a:gs pos="85000">
                <a:srgbClr val="6C1CB2"/>
              </a:gs>
              <a:gs pos="0">
                <a:srgbClr val="C03BC4"/>
              </a:gs>
            </a:gsLst>
            <a:path path="circle">
              <a:fillToRect l="100000" t="100000"/>
            </a:path>
          </a:gradFill>
          <a:effectLst/>
        </p:spPr>
        <p:txBody>
          <a:bodyPr wrap="square" lIns="640080" tIns="0" rIns="0" bIns="0" anchor="ctr" anchorCtr="0">
            <a:noAutofit/>
          </a:bodyPr>
          <a:lstStyle/>
          <a:p>
            <a:pPr defTabSz="914367" fontAlgn="base">
              <a:spcBef>
                <a:spcPct val="0"/>
              </a:spcBef>
              <a:spcAft>
                <a:spcPct val="0"/>
              </a:spcAft>
            </a:pPr>
            <a:endParaRPr lang="en-US" b="1" kern="0">
              <a:ln w="3175">
                <a:noFill/>
              </a:ln>
              <a:solidFill>
                <a:schemeClr val="bg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58B3969-0883-DD72-307D-98BC9C24A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511572" y="4259294"/>
            <a:ext cx="2081316" cy="888723"/>
            <a:chOff x="6359839" y="4380136"/>
            <a:chExt cx="2081316" cy="888723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4B88FB56-2303-503B-27C6-0AA3F4A7BC1D}"/>
                </a:ext>
              </a:extLst>
            </p:cNvPr>
            <p:cNvGrpSpPr/>
            <p:nvPr/>
          </p:nvGrpSpPr>
          <p:grpSpPr>
            <a:xfrm>
              <a:off x="6359839" y="4380136"/>
              <a:ext cx="1156086" cy="888723"/>
              <a:chOff x="8603546" y="3885519"/>
              <a:chExt cx="1156086" cy="888723"/>
            </a:xfrm>
          </p:grpSpPr>
          <p:pic>
            <p:nvPicPr>
              <p:cNvPr id="84" name="Picture 2" descr="Blazor now in official preview! - .NET Blog">
                <a:extLst>
                  <a:ext uri="{FF2B5EF4-FFF2-40B4-BE49-F238E27FC236}">
                    <a16:creationId xmlns:a16="http://schemas.microsoft.com/office/drawing/2014/main" id="{251E9A45-1DC6-7EBE-68FC-A902DDE171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47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68813" y="3885519"/>
                <a:ext cx="625552" cy="6255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7B7CCE9-A798-9406-09C9-505F3C9490B2}"/>
                  </a:ext>
                </a:extLst>
              </p:cNvPr>
              <p:cNvSpPr txBox="1"/>
              <p:nvPr/>
            </p:nvSpPr>
            <p:spPr>
              <a:xfrm>
                <a:off x="8603546" y="4497243"/>
                <a:ext cx="115608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Blazor Hybrid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CFEFF36D-C33A-A001-18E5-7F9341DE5ED9}"/>
                </a:ext>
              </a:extLst>
            </p:cNvPr>
            <p:cNvGrpSpPr/>
            <p:nvPr/>
          </p:nvGrpSpPr>
          <p:grpSpPr>
            <a:xfrm>
              <a:off x="7514042" y="4421754"/>
              <a:ext cx="927113" cy="847105"/>
              <a:chOff x="7705765" y="2409382"/>
              <a:chExt cx="927113" cy="847105"/>
            </a:xfrm>
          </p:grpSpPr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FF80E23-FCCF-A08B-6244-07F071675F05}"/>
                  </a:ext>
                </a:extLst>
              </p:cNvPr>
              <p:cNvSpPr txBox="1"/>
              <p:nvPr/>
            </p:nvSpPr>
            <p:spPr>
              <a:xfrm>
                <a:off x="7705765" y="2979488"/>
                <a:ext cx="92711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WebView2</a:t>
                </a:r>
              </a:p>
            </p:txBody>
          </p:sp>
          <p:pic>
            <p:nvPicPr>
              <p:cNvPr id="83" name="Picture 82" descr="A blue and green rectangle with black background&#10;&#10;Description automatically generated">
                <a:extLst>
                  <a:ext uri="{FF2B5EF4-FFF2-40B4-BE49-F238E27FC236}">
                    <a16:creationId xmlns:a16="http://schemas.microsoft.com/office/drawing/2014/main" id="{BD431F06-2EBB-DE94-8B6E-8B76ABC64B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877652" y="2409382"/>
                <a:ext cx="583338" cy="583338"/>
              </a:xfrm>
              <a:prstGeom prst="rect">
                <a:avLst/>
              </a:prstGeom>
            </p:spPr>
          </p:pic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53CF699-C567-2D87-8E55-C873002D9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21619" y="4259294"/>
            <a:ext cx="995914" cy="884628"/>
            <a:chOff x="8629529" y="3885519"/>
            <a:chExt cx="995914" cy="884628"/>
          </a:xfrm>
        </p:grpSpPr>
        <p:pic>
          <p:nvPicPr>
            <p:cNvPr id="87" name="Picture 2" descr="Blazor now in official preview! - .NET Blog">
              <a:extLst>
                <a:ext uri="{FF2B5EF4-FFF2-40B4-BE49-F238E27FC236}">
                  <a16:creationId xmlns:a16="http://schemas.microsoft.com/office/drawing/2014/main" id="{1A5F7158-09B0-8A55-E499-1BE5D91A2E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6498" y="3885519"/>
              <a:ext cx="625552" cy="625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55BBB89-86A4-F1CB-F5EA-DAF94CFA0D9E}"/>
                </a:ext>
              </a:extLst>
            </p:cNvPr>
            <p:cNvSpPr txBox="1"/>
            <p:nvPr/>
          </p:nvSpPr>
          <p:spPr>
            <a:xfrm>
              <a:off x="8629529" y="4493148"/>
              <a:ext cx="9959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Blazor Web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57D63BF-1C41-6DEC-007C-DC7870A77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212838" y="4259294"/>
            <a:ext cx="944489" cy="834689"/>
            <a:chOff x="4736327" y="3972187"/>
            <a:chExt cx="944489" cy="834689"/>
          </a:xfrm>
        </p:grpSpPr>
        <p:pic>
          <p:nvPicPr>
            <p:cNvPr id="90" name="Graphic 14">
              <a:extLst>
                <a:ext uri="{FF2B5EF4-FFF2-40B4-BE49-F238E27FC236}">
                  <a16:creationId xmlns:a16="http://schemas.microsoft.com/office/drawing/2014/main" id="{AA2011BD-B7A0-52E7-4FB8-446E441FD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4943146" y="3972187"/>
              <a:ext cx="530851" cy="530851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BE02C22F-2727-BA2A-55B8-8B72B3707169}"/>
                </a:ext>
              </a:extLst>
            </p:cNvPr>
            <p:cNvSpPr txBox="1"/>
            <p:nvPr/>
          </p:nvSpPr>
          <p:spPr>
            <a:xfrm>
              <a:off x="4736327" y="4529877"/>
              <a:ext cx="9444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.NET MAUI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DFCF2D2-47D7-6175-CCF8-28A9A1804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65521" y="4259294"/>
            <a:ext cx="704039" cy="831802"/>
            <a:chOff x="2333208" y="3661346"/>
            <a:chExt cx="704039" cy="831802"/>
          </a:xfrm>
        </p:grpSpPr>
        <p:pic>
          <p:nvPicPr>
            <p:cNvPr id="93" name="Picture 8">
              <a:extLst>
                <a:ext uri="{FF2B5EF4-FFF2-40B4-BE49-F238E27FC236}">
                  <a16:creationId xmlns:a16="http://schemas.microsoft.com/office/drawing/2014/main" id="{994DC60C-3DF9-361B-2FA0-6F1E3F834B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2714" y="3661346"/>
              <a:ext cx="609558" cy="609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257EF95-BAF5-083C-06E9-CBC29F6007EB}"/>
                </a:ext>
              </a:extLst>
            </p:cNvPr>
            <p:cNvSpPr txBox="1"/>
            <p:nvPr/>
          </p:nvSpPr>
          <p:spPr>
            <a:xfrm>
              <a:off x="2333208" y="4216149"/>
              <a:ext cx="7040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WinUI3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96D2CFC-138A-C266-6280-FBA5DF247A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26823" y="5199295"/>
            <a:ext cx="1697275" cy="789052"/>
            <a:chOff x="818775" y="4912687"/>
            <a:chExt cx="1697275" cy="789052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40C254FE-D38F-B4A1-1B64-650A2BFBB3E0}"/>
                </a:ext>
              </a:extLst>
            </p:cNvPr>
            <p:cNvGrpSpPr/>
            <p:nvPr/>
          </p:nvGrpSpPr>
          <p:grpSpPr>
            <a:xfrm>
              <a:off x="1980928" y="4912687"/>
              <a:ext cx="535122" cy="789052"/>
              <a:chOff x="7309342" y="2342532"/>
              <a:chExt cx="535122" cy="789052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A7F7DD2-8793-CA0F-017B-113E93B1076A}"/>
                  </a:ext>
                </a:extLst>
              </p:cNvPr>
              <p:cNvSpPr txBox="1"/>
              <p:nvPr/>
            </p:nvSpPr>
            <p:spPr>
              <a:xfrm>
                <a:off x="7344006" y="2854585"/>
                <a:ext cx="5004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WPF</a:t>
                </a:r>
              </a:p>
            </p:txBody>
          </p:sp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id="{2755D377-2530-53A2-BB41-C34DB7FD79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309342" y="2342532"/>
                <a:ext cx="520133" cy="489617"/>
              </a:xfrm>
              <a:prstGeom prst="rect">
                <a:avLst/>
              </a:prstGeom>
            </p:spPr>
          </p:pic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AEDAF4C7-7B4B-C880-6443-F05E63E22665}"/>
                </a:ext>
              </a:extLst>
            </p:cNvPr>
            <p:cNvGrpSpPr/>
            <p:nvPr/>
          </p:nvGrpSpPr>
          <p:grpSpPr>
            <a:xfrm>
              <a:off x="818775" y="4912687"/>
              <a:ext cx="912429" cy="771586"/>
              <a:chOff x="7245932" y="2342532"/>
              <a:chExt cx="912429" cy="771586"/>
            </a:xfrm>
          </p:grpSpPr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FDF7F7C-1CB6-1D9C-BAAE-A5FB63140F71}"/>
                  </a:ext>
                </a:extLst>
              </p:cNvPr>
              <p:cNvSpPr txBox="1"/>
              <p:nvPr/>
            </p:nvSpPr>
            <p:spPr>
              <a:xfrm>
                <a:off x="7245932" y="2837119"/>
                <a:ext cx="91242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WinForms</a:t>
                </a:r>
              </a:p>
            </p:txBody>
          </p:sp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EF345C97-63EF-4417-6417-8397BB3B13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34266" y="2342532"/>
                <a:ext cx="520133" cy="48961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329959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04607 L 5E-6 -1.11111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04607 L 5E-6 -1.11111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04607 L 5E-6 -1.11111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04607 L 5E-6 -1.11111E-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5E-6 0.04607 L 5E-6 -1.11111E-6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5E-6 0.04607 L 5E-6 -1.11111E-6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5E-6 0.04607 L 5E-6 -1.11111E-6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0.04607 L 5E-6 -1.11111E-6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0.04607 L 5E-6 -1.11111E-6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0.04607 L 5E-6 -1.11111E-6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5E-6 0.04607 L 5E-6 -1.11111E-6 " pathEditMode="relative" rAng="0" ptsTypes="AA">
                                      <p:cBhvr>
                                        <p:cTn id="5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5E-6 0.04607 L 5E-6 -1.11111E-6 " pathEditMode="relative" rAng="0" ptsTypes="AA">
                                      <p:cBhvr>
                                        <p:cTn id="6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5E-6 0.04607 L 5E-6 -1.11111E-6 " pathEditMode="relative" rAng="0" ptsTypes="AA">
                                      <p:cBhvr>
                                        <p:cTn id="6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B2093-C8D0-7F47-8C3F-2050A878A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.NET Multi-platform App UI (MAUI)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05E7E4-7D82-A895-23AF-3DADAA1C0A61}"/>
              </a:ext>
            </a:extLst>
          </p:cNvPr>
          <p:cNvGrpSpPr/>
          <p:nvPr/>
        </p:nvGrpSpPr>
        <p:grpSpPr>
          <a:xfrm>
            <a:off x="994200" y="2675523"/>
            <a:ext cx="10227982" cy="2336668"/>
            <a:chOff x="994200" y="2675523"/>
            <a:chExt cx="10227982" cy="233666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DB4E536-9F18-9D02-2140-D250B8FB2237}"/>
                </a:ext>
              </a:extLst>
            </p:cNvPr>
            <p:cNvSpPr/>
            <p:nvPr/>
          </p:nvSpPr>
          <p:spPr>
            <a:xfrm>
              <a:off x="994200" y="2675523"/>
              <a:ext cx="10227982" cy="2336668"/>
            </a:xfrm>
            <a:prstGeom prst="roundRect">
              <a:avLst>
                <a:gd name="adj" fmla="val 6373"/>
              </a:avLst>
            </a:prstGeom>
            <a:solidFill>
              <a:srgbClr val="F4F3F5"/>
            </a:solidFill>
            <a:effectLst/>
          </p:spPr>
          <p:txBody>
            <a:bodyPr wrap="square" lIns="0" tIns="0" rIns="0" bIns="0" anchor="t" anchorCtr="0"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07D4E83-FF50-19C7-5D39-8A3424674577}"/>
                </a:ext>
              </a:extLst>
            </p:cNvPr>
            <p:cNvGrpSpPr/>
            <p:nvPr/>
          </p:nvGrpSpPr>
          <p:grpSpPr>
            <a:xfrm>
              <a:off x="1851156" y="3660635"/>
              <a:ext cx="1002534" cy="1002534"/>
              <a:chOff x="2224586" y="3092082"/>
              <a:chExt cx="1002534" cy="1002534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82274C5C-BDBA-13C7-C6A6-844ADB6FB50E}"/>
                  </a:ext>
                </a:extLst>
              </p:cNvPr>
              <p:cNvSpPr/>
              <p:nvPr/>
            </p:nvSpPr>
            <p:spPr bwMode="auto">
              <a:xfrm>
                <a:off x="2224586" y="3092082"/>
                <a:ext cx="1002534" cy="1002534"/>
              </a:xfrm>
              <a:prstGeom prst="ellipse">
                <a:avLst/>
              </a:prstGeom>
              <a:gradFill>
                <a:gsLst>
                  <a:gs pos="85000">
                    <a:srgbClr val="6C1CB2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effectLst/>
            </p:spPr>
            <p:txBody>
              <a:bodyPr wrap="square" lIns="640080" tIns="0" rIns="0" bIns="0" anchor="ctr" anchorCtr="0">
                <a:noAutofit/>
              </a:bodyPr>
              <a:lstStyle/>
              <a:p>
                <a:pPr defTabSz="91436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b="1" kern="0" err="1">
                  <a:ln w="3175">
                    <a:noFill/>
                  </a:ln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endParaRPr>
              </a:p>
            </p:txBody>
          </p:sp>
          <p:pic>
            <p:nvPicPr>
              <p:cNvPr id="56" name="Graphic 12" descr="Laptop outline">
                <a:extLst>
                  <a:ext uri="{FF2B5EF4-FFF2-40B4-BE49-F238E27FC236}">
                    <a16:creationId xmlns:a16="http://schemas.microsoft.com/office/drawing/2014/main" id="{7F9E771B-03F7-3880-0189-1208E74A8F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346404" y="3228370"/>
                <a:ext cx="758898" cy="729958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F21E976-FE1B-659F-8812-B7C28A5209D3}"/>
                </a:ext>
              </a:extLst>
            </p:cNvPr>
            <p:cNvGrpSpPr/>
            <p:nvPr/>
          </p:nvGrpSpPr>
          <p:grpSpPr>
            <a:xfrm>
              <a:off x="4346874" y="3639469"/>
              <a:ext cx="1002534" cy="1002534"/>
              <a:chOff x="4481438" y="3070916"/>
              <a:chExt cx="1002534" cy="1002534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9EE93B-9700-56D0-05A7-3862D55BB085}"/>
                  </a:ext>
                </a:extLst>
              </p:cNvPr>
              <p:cNvSpPr/>
              <p:nvPr/>
            </p:nvSpPr>
            <p:spPr bwMode="auto">
              <a:xfrm>
                <a:off x="4481438" y="3070916"/>
                <a:ext cx="1002534" cy="1002534"/>
              </a:xfrm>
              <a:prstGeom prst="ellipse">
                <a:avLst/>
              </a:prstGeom>
              <a:gradFill>
                <a:gsLst>
                  <a:gs pos="85000">
                    <a:srgbClr val="6C1CB2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effectLst/>
            </p:spPr>
            <p:txBody>
              <a:bodyPr wrap="square" lIns="640080" tIns="0" rIns="0" bIns="0" anchor="ctr" anchorCtr="0">
                <a:noAutofit/>
              </a:bodyPr>
              <a:lstStyle/>
              <a:p>
                <a:pPr defTabSz="91436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b="1" kern="0" err="1">
                  <a:ln w="3175">
                    <a:noFill/>
                  </a:ln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endParaRPr>
              </a:p>
            </p:txBody>
          </p: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88867C0F-A36A-A0D4-6AEC-4D75512A2DC6}"/>
                  </a:ext>
                </a:extLst>
              </p:cNvPr>
              <p:cNvGrpSpPr/>
              <p:nvPr/>
            </p:nvGrpSpPr>
            <p:grpSpPr>
              <a:xfrm>
                <a:off x="4599328" y="3347722"/>
                <a:ext cx="766755" cy="448922"/>
                <a:chOff x="3204214" y="4304685"/>
                <a:chExt cx="692769" cy="405605"/>
              </a:xfrm>
              <a:solidFill>
                <a:schemeClr val="tx1"/>
              </a:solidFill>
            </p:grpSpPr>
            <p:sp>
              <p:nvSpPr>
                <p:cNvPr id="49" name="TextBox 9">
                  <a:extLst>
                    <a:ext uri="{FF2B5EF4-FFF2-40B4-BE49-F238E27FC236}">
                      <a16:creationId xmlns:a16="http://schemas.microsoft.com/office/drawing/2014/main" id="{8E75E7B5-B2C3-1753-0733-E3D32831A29B}"/>
                    </a:ext>
                  </a:extLst>
                </p:cNvPr>
                <p:cNvSpPr txBox="1"/>
                <p:nvPr/>
              </p:nvSpPr>
              <p:spPr>
                <a:xfrm>
                  <a:off x="3295550" y="4372456"/>
                  <a:ext cx="510101" cy="208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macOS</a:t>
                  </a:r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597270C7-B4E1-69A5-92A4-148180035E8D}"/>
                    </a:ext>
                  </a:extLst>
                </p:cNvPr>
                <p:cNvSpPr/>
                <p:nvPr/>
              </p:nvSpPr>
              <p:spPr>
                <a:xfrm>
                  <a:off x="3294575" y="4304685"/>
                  <a:ext cx="512047" cy="333175"/>
                </a:xfrm>
                <a:custGeom>
                  <a:avLst/>
                  <a:gdLst>
                    <a:gd name="connsiteX0" fmla="*/ 466866 w 512047"/>
                    <a:gd name="connsiteY0" fmla="*/ 289718 h 333175"/>
                    <a:gd name="connsiteX1" fmla="*/ 45181 w 512047"/>
                    <a:gd name="connsiteY1" fmla="*/ 289718 h 333175"/>
                    <a:gd name="connsiteX2" fmla="*/ 45181 w 512047"/>
                    <a:gd name="connsiteY2" fmla="*/ 43458 h 333175"/>
                    <a:gd name="connsiteX3" fmla="*/ 466866 w 512047"/>
                    <a:gd name="connsiteY3" fmla="*/ 43458 h 333175"/>
                    <a:gd name="connsiteX4" fmla="*/ 466866 w 512047"/>
                    <a:gd name="connsiteY4" fmla="*/ 289718 h 333175"/>
                    <a:gd name="connsiteX5" fmla="*/ 512047 w 512047"/>
                    <a:gd name="connsiteY5" fmla="*/ 28972 h 333175"/>
                    <a:gd name="connsiteX6" fmla="*/ 481927 w 512047"/>
                    <a:gd name="connsiteY6" fmla="*/ 0 h 333175"/>
                    <a:gd name="connsiteX7" fmla="*/ 30120 w 512047"/>
                    <a:gd name="connsiteY7" fmla="*/ 0 h 333175"/>
                    <a:gd name="connsiteX8" fmla="*/ 0 w 512047"/>
                    <a:gd name="connsiteY8" fmla="*/ 28972 h 333175"/>
                    <a:gd name="connsiteX9" fmla="*/ 0 w 512047"/>
                    <a:gd name="connsiteY9" fmla="*/ 333176 h 333175"/>
                    <a:gd name="connsiteX10" fmla="*/ 512047 w 512047"/>
                    <a:gd name="connsiteY10" fmla="*/ 333176 h 333175"/>
                    <a:gd name="connsiteX11" fmla="*/ 512047 w 512047"/>
                    <a:gd name="connsiteY11" fmla="*/ 28972 h 333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12047" h="333175">
                      <a:moveTo>
                        <a:pt x="466866" y="289718"/>
                      </a:moveTo>
                      <a:lnTo>
                        <a:pt x="45181" y="289718"/>
                      </a:lnTo>
                      <a:lnTo>
                        <a:pt x="45181" y="43458"/>
                      </a:lnTo>
                      <a:lnTo>
                        <a:pt x="466866" y="43458"/>
                      </a:lnTo>
                      <a:lnTo>
                        <a:pt x="466866" y="289718"/>
                      </a:lnTo>
                      <a:close/>
                      <a:moveTo>
                        <a:pt x="512047" y="28972"/>
                      </a:moveTo>
                      <a:cubicBezTo>
                        <a:pt x="512047" y="13037"/>
                        <a:pt x="498493" y="0"/>
                        <a:pt x="481927" y="0"/>
                      </a:cubicBezTo>
                      <a:lnTo>
                        <a:pt x="30120" y="0"/>
                      </a:lnTo>
                      <a:cubicBezTo>
                        <a:pt x="13554" y="0"/>
                        <a:pt x="0" y="13037"/>
                        <a:pt x="0" y="28972"/>
                      </a:cubicBezTo>
                      <a:lnTo>
                        <a:pt x="0" y="333176"/>
                      </a:lnTo>
                      <a:lnTo>
                        <a:pt x="512047" y="333176"/>
                      </a:lnTo>
                      <a:lnTo>
                        <a:pt x="512047" y="289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44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19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3FA41AD7-54F3-FCBB-2DC9-2389D6CF7C12}"/>
                    </a:ext>
                  </a:extLst>
                </p:cNvPr>
                <p:cNvSpPr/>
                <p:nvPr/>
              </p:nvSpPr>
              <p:spPr>
                <a:xfrm>
                  <a:off x="3204214" y="4666833"/>
                  <a:ext cx="692769" cy="43457"/>
                </a:xfrm>
                <a:custGeom>
                  <a:avLst/>
                  <a:gdLst>
                    <a:gd name="connsiteX0" fmla="*/ 391565 w 692769"/>
                    <a:gd name="connsiteY0" fmla="*/ 0 h 43457"/>
                    <a:gd name="connsiteX1" fmla="*/ 391565 w 692769"/>
                    <a:gd name="connsiteY1" fmla="*/ 7243 h 43457"/>
                    <a:gd name="connsiteX2" fmla="*/ 384035 w 692769"/>
                    <a:gd name="connsiteY2" fmla="*/ 14486 h 43457"/>
                    <a:gd name="connsiteX3" fmla="*/ 308734 w 692769"/>
                    <a:gd name="connsiteY3" fmla="*/ 14486 h 43457"/>
                    <a:gd name="connsiteX4" fmla="*/ 301204 w 692769"/>
                    <a:gd name="connsiteY4" fmla="*/ 7243 h 43457"/>
                    <a:gd name="connsiteX5" fmla="*/ 301204 w 692769"/>
                    <a:gd name="connsiteY5" fmla="*/ 0 h 43457"/>
                    <a:gd name="connsiteX6" fmla="*/ 0 w 692769"/>
                    <a:gd name="connsiteY6" fmla="*/ 0 h 43457"/>
                    <a:gd name="connsiteX7" fmla="*/ 0 w 692769"/>
                    <a:gd name="connsiteY7" fmla="*/ 14486 h 43457"/>
                    <a:gd name="connsiteX8" fmla="*/ 30120 w 692769"/>
                    <a:gd name="connsiteY8" fmla="*/ 43458 h 43457"/>
                    <a:gd name="connsiteX9" fmla="*/ 662649 w 692769"/>
                    <a:gd name="connsiteY9" fmla="*/ 43458 h 43457"/>
                    <a:gd name="connsiteX10" fmla="*/ 692770 w 692769"/>
                    <a:gd name="connsiteY10" fmla="*/ 14486 h 43457"/>
                    <a:gd name="connsiteX11" fmla="*/ 692770 w 692769"/>
                    <a:gd name="connsiteY11" fmla="*/ 0 h 43457"/>
                    <a:gd name="connsiteX12" fmla="*/ 391565 w 692769"/>
                    <a:gd name="connsiteY12" fmla="*/ 0 h 43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92769" h="43457">
                      <a:moveTo>
                        <a:pt x="391565" y="0"/>
                      </a:moveTo>
                      <a:lnTo>
                        <a:pt x="391565" y="7243"/>
                      </a:lnTo>
                      <a:cubicBezTo>
                        <a:pt x="391565" y="11589"/>
                        <a:pt x="388553" y="14486"/>
                        <a:pt x="384035" y="14486"/>
                      </a:cubicBezTo>
                      <a:lnTo>
                        <a:pt x="308734" y="14486"/>
                      </a:lnTo>
                      <a:cubicBezTo>
                        <a:pt x="304216" y="14486"/>
                        <a:pt x="301204" y="11589"/>
                        <a:pt x="301204" y="7243"/>
                      </a:cubicBezTo>
                      <a:lnTo>
                        <a:pt x="301204" y="0"/>
                      </a:lnTo>
                      <a:lnTo>
                        <a:pt x="0" y="0"/>
                      </a:lnTo>
                      <a:lnTo>
                        <a:pt x="0" y="14486"/>
                      </a:lnTo>
                      <a:cubicBezTo>
                        <a:pt x="0" y="30420"/>
                        <a:pt x="13554" y="43458"/>
                        <a:pt x="30120" y="43458"/>
                      </a:cubicBezTo>
                      <a:lnTo>
                        <a:pt x="662649" y="43458"/>
                      </a:lnTo>
                      <a:cubicBezTo>
                        <a:pt x="679215" y="43458"/>
                        <a:pt x="692770" y="30420"/>
                        <a:pt x="692770" y="14486"/>
                      </a:cubicBezTo>
                      <a:lnTo>
                        <a:pt x="692770" y="0"/>
                      </a:lnTo>
                      <a:lnTo>
                        <a:pt x="39156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44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19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E20F099-4952-70C3-61F3-187573968E9D}"/>
                </a:ext>
              </a:extLst>
            </p:cNvPr>
            <p:cNvGrpSpPr/>
            <p:nvPr/>
          </p:nvGrpSpPr>
          <p:grpSpPr>
            <a:xfrm>
              <a:off x="6842592" y="3576904"/>
              <a:ext cx="1002534" cy="1002534"/>
              <a:chOff x="6857010" y="3008351"/>
              <a:chExt cx="1002534" cy="1002534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415F9A9-5EC5-9B9E-AC70-0116FCDB8B51}"/>
                  </a:ext>
                </a:extLst>
              </p:cNvPr>
              <p:cNvSpPr/>
              <p:nvPr/>
            </p:nvSpPr>
            <p:spPr bwMode="auto">
              <a:xfrm>
                <a:off x="6857010" y="3008351"/>
                <a:ext cx="1002534" cy="1002534"/>
              </a:xfrm>
              <a:prstGeom prst="ellipse">
                <a:avLst/>
              </a:prstGeom>
              <a:gradFill>
                <a:gsLst>
                  <a:gs pos="85000">
                    <a:srgbClr val="6C1CB2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effectLst/>
            </p:spPr>
            <p:txBody>
              <a:bodyPr wrap="square" lIns="640080" tIns="0" rIns="0" bIns="0" anchor="ctr" anchorCtr="0">
                <a:noAutofit/>
              </a:bodyPr>
              <a:lstStyle/>
              <a:p>
                <a:pPr defTabSz="91436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b="1" kern="0" err="1">
                  <a:ln w="3175">
                    <a:noFill/>
                  </a:ln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endParaRP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1D6AD088-E4C7-8733-90E1-91C76AB88752}"/>
                  </a:ext>
                </a:extLst>
              </p:cNvPr>
              <p:cNvGrpSpPr/>
              <p:nvPr/>
            </p:nvGrpSpPr>
            <p:grpSpPr>
              <a:xfrm>
                <a:off x="7165773" y="3175710"/>
                <a:ext cx="385008" cy="667817"/>
                <a:chOff x="7204512" y="3222177"/>
                <a:chExt cx="367408" cy="637289"/>
              </a:xfrm>
            </p:grpSpPr>
            <p:sp>
              <p:nvSpPr>
                <p:cNvPr id="32" name="TextBox 4">
                  <a:extLst>
                    <a:ext uri="{FF2B5EF4-FFF2-40B4-BE49-F238E27FC236}">
                      <a16:creationId xmlns:a16="http://schemas.microsoft.com/office/drawing/2014/main" id="{90147C91-C0FC-9DFA-38DA-13DFBDD4697B}"/>
                    </a:ext>
                  </a:extLst>
                </p:cNvPr>
                <p:cNvSpPr txBox="1"/>
                <p:nvPr/>
              </p:nvSpPr>
              <p:spPr>
                <a:xfrm>
                  <a:off x="7204512" y="3425405"/>
                  <a:ext cx="367408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iOS</a:t>
                  </a:r>
                </a:p>
              </p:txBody>
            </p:sp>
            <p:sp>
              <p:nvSpPr>
                <p:cNvPr id="33" name="Graphic 91" descr="Smart Phone with solid fill">
                  <a:extLst>
                    <a:ext uri="{FF2B5EF4-FFF2-40B4-BE49-F238E27FC236}">
                      <a16:creationId xmlns:a16="http://schemas.microsoft.com/office/drawing/2014/main" id="{7F5B1CCA-7253-1710-B1CE-72D82A9FF6F3}"/>
                    </a:ext>
                  </a:extLst>
                </p:cNvPr>
                <p:cNvSpPr/>
                <p:nvPr/>
              </p:nvSpPr>
              <p:spPr>
                <a:xfrm>
                  <a:off x="7207519" y="3222177"/>
                  <a:ext cx="361394" cy="637289"/>
                </a:xfrm>
                <a:custGeom>
                  <a:avLst/>
                  <a:gdLst>
                    <a:gd name="connsiteX0" fmla="*/ 316264 w 361445"/>
                    <a:gd name="connsiteY0" fmla="*/ 550464 h 637379"/>
                    <a:gd name="connsiteX1" fmla="*/ 45181 w 361445"/>
                    <a:gd name="connsiteY1" fmla="*/ 550464 h 637379"/>
                    <a:gd name="connsiteX2" fmla="*/ 45181 w 361445"/>
                    <a:gd name="connsiteY2" fmla="*/ 86915 h 637379"/>
                    <a:gd name="connsiteX3" fmla="*/ 316264 w 361445"/>
                    <a:gd name="connsiteY3" fmla="*/ 86915 h 637379"/>
                    <a:gd name="connsiteX4" fmla="*/ 316264 w 361445"/>
                    <a:gd name="connsiteY4" fmla="*/ 550464 h 637379"/>
                    <a:gd name="connsiteX5" fmla="*/ 150602 w 361445"/>
                    <a:gd name="connsiteY5" fmla="*/ 28972 h 637379"/>
                    <a:gd name="connsiteX6" fmla="*/ 210843 w 361445"/>
                    <a:gd name="connsiteY6" fmla="*/ 28972 h 637379"/>
                    <a:gd name="connsiteX7" fmla="*/ 225903 w 361445"/>
                    <a:gd name="connsiteY7" fmla="*/ 43458 h 637379"/>
                    <a:gd name="connsiteX8" fmla="*/ 210843 w 361445"/>
                    <a:gd name="connsiteY8" fmla="*/ 57944 h 637379"/>
                    <a:gd name="connsiteX9" fmla="*/ 150602 w 361445"/>
                    <a:gd name="connsiteY9" fmla="*/ 57944 h 637379"/>
                    <a:gd name="connsiteX10" fmla="*/ 135542 w 361445"/>
                    <a:gd name="connsiteY10" fmla="*/ 43458 h 637379"/>
                    <a:gd name="connsiteX11" fmla="*/ 150602 w 361445"/>
                    <a:gd name="connsiteY11" fmla="*/ 28972 h 637379"/>
                    <a:gd name="connsiteX12" fmla="*/ 346385 w 361445"/>
                    <a:gd name="connsiteY12" fmla="*/ 0 h 637379"/>
                    <a:gd name="connsiteX13" fmla="*/ 15060 w 361445"/>
                    <a:gd name="connsiteY13" fmla="*/ 0 h 637379"/>
                    <a:gd name="connsiteX14" fmla="*/ 0 w 361445"/>
                    <a:gd name="connsiteY14" fmla="*/ 14486 h 637379"/>
                    <a:gd name="connsiteX15" fmla="*/ 0 w 361445"/>
                    <a:gd name="connsiteY15" fmla="*/ 622894 h 637379"/>
                    <a:gd name="connsiteX16" fmla="*/ 15060 w 361445"/>
                    <a:gd name="connsiteY16" fmla="*/ 637379 h 637379"/>
                    <a:gd name="connsiteX17" fmla="*/ 346385 w 361445"/>
                    <a:gd name="connsiteY17" fmla="*/ 637379 h 637379"/>
                    <a:gd name="connsiteX18" fmla="*/ 361445 w 361445"/>
                    <a:gd name="connsiteY18" fmla="*/ 622894 h 637379"/>
                    <a:gd name="connsiteX19" fmla="*/ 361445 w 361445"/>
                    <a:gd name="connsiteY19" fmla="*/ 14486 h 637379"/>
                    <a:gd name="connsiteX20" fmla="*/ 346385 w 361445"/>
                    <a:gd name="connsiteY20" fmla="*/ 0 h 6373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61445" h="637379">
                      <a:moveTo>
                        <a:pt x="316264" y="550464"/>
                      </a:moveTo>
                      <a:lnTo>
                        <a:pt x="45181" y="550464"/>
                      </a:lnTo>
                      <a:lnTo>
                        <a:pt x="45181" y="86915"/>
                      </a:lnTo>
                      <a:lnTo>
                        <a:pt x="316264" y="86915"/>
                      </a:lnTo>
                      <a:lnTo>
                        <a:pt x="316264" y="550464"/>
                      </a:lnTo>
                      <a:close/>
                      <a:moveTo>
                        <a:pt x="150602" y="28972"/>
                      </a:moveTo>
                      <a:lnTo>
                        <a:pt x="210843" y="28972"/>
                      </a:lnTo>
                      <a:cubicBezTo>
                        <a:pt x="219126" y="28972"/>
                        <a:pt x="225903" y="35490"/>
                        <a:pt x="225903" y="43458"/>
                      </a:cubicBezTo>
                      <a:cubicBezTo>
                        <a:pt x="225903" y="51425"/>
                        <a:pt x="219126" y="57944"/>
                        <a:pt x="210843" y="57944"/>
                      </a:cubicBezTo>
                      <a:lnTo>
                        <a:pt x="150602" y="57944"/>
                      </a:lnTo>
                      <a:cubicBezTo>
                        <a:pt x="142319" y="57944"/>
                        <a:pt x="135542" y="51425"/>
                        <a:pt x="135542" y="43458"/>
                      </a:cubicBezTo>
                      <a:cubicBezTo>
                        <a:pt x="135542" y="35490"/>
                        <a:pt x="142319" y="28972"/>
                        <a:pt x="150602" y="28972"/>
                      </a:cubicBezTo>
                      <a:close/>
                      <a:moveTo>
                        <a:pt x="346385" y="0"/>
                      </a:moveTo>
                      <a:lnTo>
                        <a:pt x="15060" y="0"/>
                      </a:lnTo>
                      <a:cubicBezTo>
                        <a:pt x="6777" y="0"/>
                        <a:pt x="0" y="6519"/>
                        <a:pt x="0" y="14486"/>
                      </a:cubicBezTo>
                      <a:lnTo>
                        <a:pt x="0" y="622894"/>
                      </a:lnTo>
                      <a:cubicBezTo>
                        <a:pt x="0" y="630861"/>
                        <a:pt x="6777" y="637379"/>
                        <a:pt x="15060" y="637379"/>
                      </a:cubicBezTo>
                      <a:lnTo>
                        <a:pt x="346385" y="637379"/>
                      </a:lnTo>
                      <a:cubicBezTo>
                        <a:pt x="354668" y="637379"/>
                        <a:pt x="361445" y="630861"/>
                        <a:pt x="361445" y="622894"/>
                      </a:cubicBezTo>
                      <a:lnTo>
                        <a:pt x="361445" y="14486"/>
                      </a:lnTo>
                      <a:cubicBezTo>
                        <a:pt x="361445" y="6519"/>
                        <a:pt x="354668" y="0"/>
                        <a:pt x="346385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744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19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0" name="Rounded Rectangle 94">
              <a:extLst>
                <a:ext uri="{FF2B5EF4-FFF2-40B4-BE49-F238E27FC236}">
                  <a16:creationId xmlns:a16="http://schemas.microsoft.com/office/drawing/2014/main" id="{0034AE16-55C6-3C2C-663E-84864DA0B5D3}"/>
                </a:ext>
              </a:extLst>
            </p:cNvPr>
            <p:cNvSpPr/>
            <p:nvPr/>
          </p:nvSpPr>
          <p:spPr bwMode="auto">
            <a:xfrm>
              <a:off x="1438023" y="3184507"/>
              <a:ext cx="1828800" cy="274320"/>
            </a:xfrm>
            <a:prstGeom prst="roundRect">
              <a:avLst/>
            </a:prstGeom>
            <a:no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293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err="1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/>
                  <a:ea typeface="Open Sans SemiBold"/>
                  <a:cs typeface="Open Sans SemiBold"/>
                </a:rPr>
                <a:t>WinUI</a:t>
              </a:r>
              <a:endParaRPr kumimoji="0" lang="en-US" sz="20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/>
                <a:ea typeface="Open Sans SemiBold"/>
                <a:cs typeface="Open Sans SemiBold"/>
              </a:endParaRPr>
            </a:p>
          </p:txBody>
        </p:sp>
        <p:sp>
          <p:nvSpPr>
            <p:cNvPr id="11" name="Rounded Rectangle 95">
              <a:extLst>
                <a:ext uri="{FF2B5EF4-FFF2-40B4-BE49-F238E27FC236}">
                  <a16:creationId xmlns:a16="http://schemas.microsoft.com/office/drawing/2014/main" id="{59511874-C2B6-0E55-6120-A13A9C574E30}"/>
                </a:ext>
              </a:extLst>
            </p:cNvPr>
            <p:cNvSpPr/>
            <p:nvPr/>
          </p:nvSpPr>
          <p:spPr bwMode="auto">
            <a:xfrm>
              <a:off x="3933741" y="3184507"/>
              <a:ext cx="1828800" cy="274320"/>
            </a:xfrm>
            <a:prstGeom prst="roundRect">
              <a:avLst/>
            </a:prstGeom>
            <a:no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293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/>
                  <a:ea typeface="Open Sans SemiBold"/>
                  <a:cs typeface="Open Sans SemiBold"/>
                </a:rPr>
                <a:t>Mac Catalyst</a:t>
              </a:r>
            </a:p>
          </p:txBody>
        </p:sp>
        <p:sp>
          <p:nvSpPr>
            <p:cNvPr id="12" name="Rounded Rectangle 93">
              <a:extLst>
                <a:ext uri="{FF2B5EF4-FFF2-40B4-BE49-F238E27FC236}">
                  <a16:creationId xmlns:a16="http://schemas.microsoft.com/office/drawing/2014/main" id="{1F585C4F-A03C-30ED-2B3E-6DD5CE73745D}"/>
                </a:ext>
              </a:extLst>
            </p:cNvPr>
            <p:cNvSpPr/>
            <p:nvPr/>
          </p:nvSpPr>
          <p:spPr bwMode="auto">
            <a:xfrm>
              <a:off x="6429459" y="3184507"/>
              <a:ext cx="1828800" cy="274320"/>
            </a:xfrm>
            <a:prstGeom prst="roundRect">
              <a:avLst/>
            </a:prstGeom>
            <a:no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293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/>
                  <a:ea typeface="Open Sans SemiBold"/>
                  <a:cs typeface="Open Sans SemiBold"/>
                </a:rPr>
                <a:t>iOS</a:t>
              </a:r>
            </a:p>
          </p:txBody>
        </p:sp>
        <p:sp>
          <p:nvSpPr>
            <p:cNvPr id="13" name="Rounded Rectangle 96">
              <a:extLst>
                <a:ext uri="{FF2B5EF4-FFF2-40B4-BE49-F238E27FC236}">
                  <a16:creationId xmlns:a16="http://schemas.microsoft.com/office/drawing/2014/main" id="{719658E7-BA1C-D2FA-2D5F-BF8BBB5B01ED}"/>
                </a:ext>
              </a:extLst>
            </p:cNvPr>
            <p:cNvSpPr/>
            <p:nvPr/>
          </p:nvSpPr>
          <p:spPr bwMode="auto">
            <a:xfrm>
              <a:off x="8925177" y="3184507"/>
              <a:ext cx="1828800" cy="274320"/>
            </a:xfrm>
            <a:prstGeom prst="roundRect">
              <a:avLst/>
            </a:prstGeom>
            <a:no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293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/>
                  <a:ea typeface="Open Sans SemiBold"/>
                  <a:cs typeface="Open Sans SemiBold"/>
                </a:rPr>
                <a:t>Android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E5FB69C-5088-4BD0-793E-99727FCDBF53}"/>
                </a:ext>
              </a:extLst>
            </p:cNvPr>
            <p:cNvGrpSpPr/>
            <p:nvPr/>
          </p:nvGrpSpPr>
          <p:grpSpPr>
            <a:xfrm>
              <a:off x="9338310" y="3529271"/>
              <a:ext cx="1002534" cy="1002534"/>
              <a:chOff x="9171302" y="2960718"/>
              <a:chExt cx="1002534" cy="1002534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B95947E-66E3-2980-E47B-D9513BB12990}"/>
                  </a:ext>
                </a:extLst>
              </p:cNvPr>
              <p:cNvSpPr/>
              <p:nvPr/>
            </p:nvSpPr>
            <p:spPr bwMode="auto">
              <a:xfrm>
                <a:off x="9171302" y="2960718"/>
                <a:ext cx="1002534" cy="1002534"/>
              </a:xfrm>
              <a:prstGeom prst="ellipse">
                <a:avLst/>
              </a:prstGeom>
              <a:gradFill>
                <a:gsLst>
                  <a:gs pos="85000">
                    <a:srgbClr val="6C1CB2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effectLst/>
            </p:spPr>
            <p:txBody>
              <a:bodyPr wrap="square" lIns="640080" tIns="0" rIns="0" bIns="0" anchor="ctr" anchorCtr="0">
                <a:noAutofit/>
              </a:bodyPr>
              <a:lstStyle/>
              <a:p>
                <a:pPr defTabSz="91436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b="1" kern="0" err="1">
                  <a:ln w="3175">
                    <a:noFill/>
                  </a:ln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endParaRPr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46B095C7-2977-E902-7120-8128FBD7A931}"/>
                  </a:ext>
                </a:extLst>
              </p:cNvPr>
              <p:cNvGrpSpPr/>
              <p:nvPr/>
            </p:nvGrpSpPr>
            <p:grpSpPr>
              <a:xfrm>
                <a:off x="9476382" y="3136990"/>
                <a:ext cx="392373" cy="667528"/>
                <a:chOff x="9469368" y="3085330"/>
                <a:chExt cx="381969" cy="649829"/>
              </a:xfrm>
            </p:grpSpPr>
            <p:grpSp>
              <p:nvGrpSpPr>
                <p:cNvPr id="21" name="Graphic 8" descr="Smart Phone outline">
                  <a:extLst>
                    <a:ext uri="{FF2B5EF4-FFF2-40B4-BE49-F238E27FC236}">
                      <a16:creationId xmlns:a16="http://schemas.microsoft.com/office/drawing/2014/main" id="{25F4F5FF-5368-591F-84C3-D9FAA0DC3EFC}"/>
                    </a:ext>
                  </a:extLst>
                </p:cNvPr>
                <p:cNvGrpSpPr/>
                <p:nvPr/>
              </p:nvGrpSpPr>
              <p:grpSpPr>
                <a:xfrm>
                  <a:off x="9469368" y="3085330"/>
                  <a:ext cx="381969" cy="649829"/>
                  <a:chOff x="5505633" y="4599873"/>
                  <a:chExt cx="381969" cy="649829"/>
                </a:xfrm>
                <a:solidFill>
                  <a:schemeClr val="bg1"/>
                </a:solidFill>
              </p:grpSpPr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501167BB-C297-DBE4-9C67-C985AC195B09}"/>
                      </a:ext>
                    </a:extLst>
                  </p:cNvPr>
                  <p:cNvSpPr/>
                  <p:nvPr/>
                </p:nvSpPr>
                <p:spPr>
                  <a:xfrm>
                    <a:off x="5543830" y="4673697"/>
                    <a:ext cx="305575" cy="502161"/>
                  </a:xfrm>
                  <a:custGeom>
                    <a:avLst/>
                    <a:gdLst>
                      <a:gd name="connsiteX0" fmla="*/ 15279 w 305575"/>
                      <a:gd name="connsiteY0" fmla="*/ 0 h 502161"/>
                      <a:gd name="connsiteX1" fmla="*/ 0 w 305575"/>
                      <a:gd name="connsiteY1" fmla="*/ 0 h 502161"/>
                      <a:gd name="connsiteX2" fmla="*/ 0 w 305575"/>
                      <a:gd name="connsiteY2" fmla="*/ 502161 h 502161"/>
                      <a:gd name="connsiteX3" fmla="*/ 305576 w 305575"/>
                      <a:gd name="connsiteY3" fmla="*/ 502161 h 502161"/>
                      <a:gd name="connsiteX4" fmla="*/ 305576 w 305575"/>
                      <a:gd name="connsiteY4" fmla="*/ 0 h 502161"/>
                      <a:gd name="connsiteX5" fmla="*/ 15279 w 305575"/>
                      <a:gd name="connsiteY5" fmla="*/ 0 h 502161"/>
                      <a:gd name="connsiteX6" fmla="*/ 290297 w 305575"/>
                      <a:gd name="connsiteY6" fmla="*/ 487396 h 502161"/>
                      <a:gd name="connsiteX7" fmla="*/ 15279 w 305575"/>
                      <a:gd name="connsiteY7" fmla="*/ 487396 h 502161"/>
                      <a:gd name="connsiteX8" fmla="*/ 15279 w 305575"/>
                      <a:gd name="connsiteY8" fmla="*/ 14765 h 502161"/>
                      <a:gd name="connsiteX9" fmla="*/ 290297 w 305575"/>
                      <a:gd name="connsiteY9" fmla="*/ 14765 h 502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05575" h="502161">
                        <a:moveTo>
                          <a:pt x="15279" y="0"/>
                        </a:moveTo>
                        <a:lnTo>
                          <a:pt x="0" y="0"/>
                        </a:lnTo>
                        <a:lnTo>
                          <a:pt x="0" y="502161"/>
                        </a:lnTo>
                        <a:lnTo>
                          <a:pt x="305576" y="502161"/>
                        </a:lnTo>
                        <a:lnTo>
                          <a:pt x="305576" y="0"/>
                        </a:lnTo>
                        <a:lnTo>
                          <a:pt x="15279" y="0"/>
                        </a:lnTo>
                        <a:close/>
                        <a:moveTo>
                          <a:pt x="290297" y="487396"/>
                        </a:moveTo>
                        <a:lnTo>
                          <a:pt x="15279" y="487396"/>
                        </a:lnTo>
                        <a:lnTo>
                          <a:pt x="15279" y="14765"/>
                        </a:lnTo>
                        <a:lnTo>
                          <a:pt x="290297" y="14765"/>
                        </a:lnTo>
                        <a:close/>
                      </a:path>
                    </a:pathLst>
                  </a:custGeom>
                  <a:grpFill/>
                  <a:ln w="75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3A20A0"/>
                      </a:solidFill>
                      <a:effectLst/>
                      <a:uLnTx/>
                      <a:uFillTx/>
                      <a:latin typeface="Open San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631CED9F-6554-3BBF-4CBA-79D33A40D83C}"/>
                      </a:ext>
                    </a:extLst>
                  </p:cNvPr>
                  <p:cNvSpPr/>
                  <p:nvPr/>
                </p:nvSpPr>
                <p:spPr>
                  <a:xfrm>
                    <a:off x="5505633" y="4599873"/>
                    <a:ext cx="381969" cy="649829"/>
                  </a:xfrm>
                  <a:custGeom>
                    <a:avLst/>
                    <a:gdLst>
                      <a:gd name="connsiteX0" fmla="*/ 366691 w 381969"/>
                      <a:gd name="connsiteY0" fmla="*/ 0 h 649829"/>
                      <a:gd name="connsiteX1" fmla="*/ 15279 w 381969"/>
                      <a:gd name="connsiteY1" fmla="*/ 0 h 649829"/>
                      <a:gd name="connsiteX2" fmla="*/ 0 w 381969"/>
                      <a:gd name="connsiteY2" fmla="*/ 14765 h 649829"/>
                      <a:gd name="connsiteX3" fmla="*/ 0 w 381969"/>
                      <a:gd name="connsiteY3" fmla="*/ 635065 h 649829"/>
                      <a:gd name="connsiteX4" fmla="*/ 15279 w 381969"/>
                      <a:gd name="connsiteY4" fmla="*/ 649830 h 649829"/>
                      <a:gd name="connsiteX5" fmla="*/ 366691 w 381969"/>
                      <a:gd name="connsiteY5" fmla="*/ 649830 h 649829"/>
                      <a:gd name="connsiteX6" fmla="*/ 381970 w 381969"/>
                      <a:gd name="connsiteY6" fmla="*/ 635065 h 649829"/>
                      <a:gd name="connsiteX7" fmla="*/ 381970 w 381969"/>
                      <a:gd name="connsiteY7" fmla="*/ 14765 h 649829"/>
                      <a:gd name="connsiteX8" fmla="*/ 366691 w 381969"/>
                      <a:gd name="connsiteY8" fmla="*/ 0 h 649829"/>
                      <a:gd name="connsiteX9" fmla="*/ 366691 w 381969"/>
                      <a:gd name="connsiteY9" fmla="*/ 635065 h 649829"/>
                      <a:gd name="connsiteX10" fmla="*/ 15279 w 381969"/>
                      <a:gd name="connsiteY10" fmla="*/ 635065 h 649829"/>
                      <a:gd name="connsiteX11" fmla="*/ 15279 w 381969"/>
                      <a:gd name="connsiteY11" fmla="*/ 14765 h 649829"/>
                      <a:gd name="connsiteX12" fmla="*/ 366691 w 381969"/>
                      <a:gd name="connsiteY12" fmla="*/ 14765 h 649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81969" h="649829">
                        <a:moveTo>
                          <a:pt x="366691" y="0"/>
                        </a:moveTo>
                        <a:lnTo>
                          <a:pt x="15279" y="0"/>
                        </a:lnTo>
                        <a:cubicBezTo>
                          <a:pt x="6851" y="24"/>
                          <a:pt x="25" y="6620"/>
                          <a:pt x="0" y="14765"/>
                        </a:cubicBezTo>
                        <a:lnTo>
                          <a:pt x="0" y="635065"/>
                        </a:lnTo>
                        <a:cubicBezTo>
                          <a:pt x="29" y="643208"/>
                          <a:pt x="6853" y="649802"/>
                          <a:pt x="15279" y="649830"/>
                        </a:cubicBezTo>
                        <a:lnTo>
                          <a:pt x="366691" y="649830"/>
                        </a:lnTo>
                        <a:cubicBezTo>
                          <a:pt x="375115" y="649797"/>
                          <a:pt x="381936" y="643206"/>
                          <a:pt x="381970" y="635065"/>
                        </a:cubicBezTo>
                        <a:lnTo>
                          <a:pt x="381970" y="14765"/>
                        </a:lnTo>
                        <a:cubicBezTo>
                          <a:pt x="381941" y="6622"/>
                          <a:pt x="375117" y="28"/>
                          <a:pt x="366691" y="0"/>
                        </a:cubicBezTo>
                        <a:close/>
                        <a:moveTo>
                          <a:pt x="366691" y="635065"/>
                        </a:moveTo>
                        <a:lnTo>
                          <a:pt x="15279" y="635065"/>
                        </a:lnTo>
                        <a:lnTo>
                          <a:pt x="15279" y="14765"/>
                        </a:lnTo>
                        <a:lnTo>
                          <a:pt x="366691" y="14765"/>
                        </a:lnTo>
                        <a:close/>
                      </a:path>
                    </a:pathLst>
                  </a:custGeom>
                  <a:grpFill/>
                  <a:ln w="75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3A20A0"/>
                      </a:solidFill>
                      <a:effectLst/>
                      <a:uLnTx/>
                      <a:uFillTx/>
                      <a:latin typeface="Open San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E7F800E9-14B5-AB84-2A1D-594400167A76}"/>
                      </a:ext>
                    </a:extLst>
                  </p:cNvPr>
                  <p:cNvSpPr/>
                  <p:nvPr/>
                </p:nvSpPr>
                <p:spPr>
                  <a:xfrm>
                    <a:off x="5658421" y="4636786"/>
                    <a:ext cx="84033" cy="14764"/>
                  </a:xfrm>
                  <a:custGeom>
                    <a:avLst/>
                    <a:gdLst>
                      <a:gd name="connsiteX0" fmla="*/ 7639 w 84033"/>
                      <a:gd name="connsiteY0" fmla="*/ 14765 h 14764"/>
                      <a:gd name="connsiteX1" fmla="*/ 76394 w 84033"/>
                      <a:gd name="connsiteY1" fmla="*/ 14765 h 14764"/>
                      <a:gd name="connsiteX2" fmla="*/ 84033 w 84033"/>
                      <a:gd name="connsiteY2" fmla="*/ 7382 h 14764"/>
                      <a:gd name="connsiteX3" fmla="*/ 76394 w 84033"/>
                      <a:gd name="connsiteY3" fmla="*/ 0 h 14764"/>
                      <a:gd name="connsiteX4" fmla="*/ 7639 w 84033"/>
                      <a:gd name="connsiteY4" fmla="*/ 0 h 14764"/>
                      <a:gd name="connsiteX5" fmla="*/ 0 w 84033"/>
                      <a:gd name="connsiteY5" fmla="*/ 7382 h 14764"/>
                      <a:gd name="connsiteX6" fmla="*/ 7639 w 84033"/>
                      <a:gd name="connsiteY6" fmla="*/ 14765 h 14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4033" h="14764">
                        <a:moveTo>
                          <a:pt x="7639" y="14765"/>
                        </a:moveTo>
                        <a:lnTo>
                          <a:pt x="76394" y="14765"/>
                        </a:lnTo>
                        <a:cubicBezTo>
                          <a:pt x="80613" y="14765"/>
                          <a:pt x="84033" y="11460"/>
                          <a:pt x="84033" y="7382"/>
                        </a:cubicBezTo>
                        <a:cubicBezTo>
                          <a:pt x="84033" y="3305"/>
                          <a:pt x="80613" y="0"/>
                          <a:pt x="76394" y="0"/>
                        </a:cubicBezTo>
                        <a:lnTo>
                          <a:pt x="7639" y="0"/>
                        </a:lnTo>
                        <a:cubicBezTo>
                          <a:pt x="3420" y="0"/>
                          <a:pt x="0" y="3305"/>
                          <a:pt x="0" y="7382"/>
                        </a:cubicBezTo>
                        <a:cubicBezTo>
                          <a:pt x="0" y="11460"/>
                          <a:pt x="3420" y="14765"/>
                          <a:pt x="7639" y="14765"/>
                        </a:cubicBezTo>
                        <a:close/>
                      </a:path>
                    </a:pathLst>
                  </a:custGeom>
                  <a:grpFill/>
                  <a:ln w="754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3A20A0"/>
                      </a:solidFill>
                      <a:effectLst/>
                      <a:uLnTx/>
                      <a:uFillTx/>
                      <a:latin typeface="Open Sans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2" name="Freeform 5">
                  <a:extLst>
                    <a:ext uri="{FF2B5EF4-FFF2-40B4-BE49-F238E27FC236}">
                      <a16:creationId xmlns:a16="http://schemas.microsoft.com/office/drawing/2014/main" id="{572EDE2C-3782-6C7D-DA78-1044254F7E3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543671" y="3272132"/>
                  <a:ext cx="233362" cy="276225"/>
                </a:xfrm>
                <a:custGeom>
                  <a:avLst/>
                  <a:gdLst>
                    <a:gd name="T0" fmla="*/ 91 w 1248"/>
                    <a:gd name="T1" fmla="*/ 479 h 1476"/>
                    <a:gd name="T2" fmla="*/ 0 w 1248"/>
                    <a:gd name="T3" fmla="*/ 570 h 1476"/>
                    <a:gd name="T4" fmla="*/ 0 w 1248"/>
                    <a:gd name="T5" fmla="*/ 950 h 1476"/>
                    <a:gd name="T6" fmla="*/ 91 w 1248"/>
                    <a:gd name="T7" fmla="*/ 1041 h 1476"/>
                    <a:gd name="T8" fmla="*/ 182 w 1248"/>
                    <a:gd name="T9" fmla="*/ 950 h 1476"/>
                    <a:gd name="T10" fmla="*/ 182 w 1248"/>
                    <a:gd name="T11" fmla="*/ 570 h 1476"/>
                    <a:gd name="T12" fmla="*/ 91 w 1248"/>
                    <a:gd name="T13" fmla="*/ 479 h 1476"/>
                    <a:gd name="T14" fmla="*/ 825 w 1248"/>
                    <a:gd name="T15" fmla="*/ 137 h 1476"/>
                    <a:gd name="T16" fmla="*/ 888 w 1248"/>
                    <a:gd name="T17" fmla="*/ 21 h 1476"/>
                    <a:gd name="T18" fmla="*/ 883 w 1248"/>
                    <a:gd name="T19" fmla="*/ 4 h 1476"/>
                    <a:gd name="T20" fmla="*/ 866 w 1248"/>
                    <a:gd name="T21" fmla="*/ 9 h 1476"/>
                    <a:gd name="T22" fmla="*/ 802 w 1248"/>
                    <a:gd name="T23" fmla="*/ 126 h 1476"/>
                    <a:gd name="T24" fmla="*/ 624 w 1248"/>
                    <a:gd name="T25" fmla="*/ 88 h 1476"/>
                    <a:gd name="T26" fmla="*/ 446 w 1248"/>
                    <a:gd name="T27" fmla="*/ 126 h 1476"/>
                    <a:gd name="T28" fmla="*/ 382 w 1248"/>
                    <a:gd name="T29" fmla="*/ 9 h 1476"/>
                    <a:gd name="T30" fmla="*/ 365 w 1248"/>
                    <a:gd name="T31" fmla="*/ 4 h 1476"/>
                    <a:gd name="T32" fmla="*/ 360 w 1248"/>
                    <a:gd name="T33" fmla="*/ 21 h 1476"/>
                    <a:gd name="T34" fmla="*/ 423 w 1248"/>
                    <a:gd name="T35" fmla="*/ 137 h 1476"/>
                    <a:gd name="T36" fmla="*/ 214 w 1248"/>
                    <a:gd name="T37" fmla="*/ 464 h 1476"/>
                    <a:gd name="T38" fmla="*/ 1033 w 1248"/>
                    <a:gd name="T39" fmla="*/ 464 h 1476"/>
                    <a:gd name="T40" fmla="*/ 825 w 1248"/>
                    <a:gd name="T41" fmla="*/ 137 h 1476"/>
                    <a:gd name="T42" fmla="*/ 437 w 1248"/>
                    <a:gd name="T43" fmla="*/ 316 h 1476"/>
                    <a:gd name="T44" fmla="*/ 403 w 1248"/>
                    <a:gd name="T45" fmla="*/ 281 h 1476"/>
                    <a:gd name="T46" fmla="*/ 437 w 1248"/>
                    <a:gd name="T47" fmla="*/ 247 h 1476"/>
                    <a:gd name="T48" fmla="*/ 472 w 1248"/>
                    <a:gd name="T49" fmla="*/ 281 h 1476"/>
                    <a:gd name="T50" fmla="*/ 437 w 1248"/>
                    <a:gd name="T51" fmla="*/ 316 h 1476"/>
                    <a:gd name="T52" fmla="*/ 810 w 1248"/>
                    <a:gd name="T53" fmla="*/ 316 h 1476"/>
                    <a:gd name="T54" fmla="*/ 776 w 1248"/>
                    <a:gd name="T55" fmla="*/ 281 h 1476"/>
                    <a:gd name="T56" fmla="*/ 810 w 1248"/>
                    <a:gd name="T57" fmla="*/ 247 h 1476"/>
                    <a:gd name="T58" fmla="*/ 845 w 1248"/>
                    <a:gd name="T59" fmla="*/ 281 h 1476"/>
                    <a:gd name="T60" fmla="*/ 810 w 1248"/>
                    <a:gd name="T61" fmla="*/ 316 h 1476"/>
                    <a:gd name="T62" fmla="*/ 217 w 1248"/>
                    <a:gd name="T63" fmla="*/ 496 h 1476"/>
                    <a:gd name="T64" fmla="*/ 218 w 1248"/>
                    <a:gd name="T65" fmla="*/ 1086 h 1476"/>
                    <a:gd name="T66" fmla="*/ 315 w 1248"/>
                    <a:gd name="T67" fmla="*/ 1183 h 1476"/>
                    <a:gd name="T68" fmla="*/ 381 w 1248"/>
                    <a:gd name="T69" fmla="*/ 1183 h 1476"/>
                    <a:gd name="T70" fmla="*/ 381 w 1248"/>
                    <a:gd name="T71" fmla="*/ 1385 h 1476"/>
                    <a:gd name="T72" fmla="*/ 472 w 1248"/>
                    <a:gd name="T73" fmla="*/ 1476 h 1476"/>
                    <a:gd name="T74" fmla="*/ 563 w 1248"/>
                    <a:gd name="T75" fmla="*/ 1385 h 1476"/>
                    <a:gd name="T76" fmla="*/ 563 w 1248"/>
                    <a:gd name="T77" fmla="*/ 1183 h 1476"/>
                    <a:gd name="T78" fmla="*/ 685 w 1248"/>
                    <a:gd name="T79" fmla="*/ 1183 h 1476"/>
                    <a:gd name="T80" fmla="*/ 685 w 1248"/>
                    <a:gd name="T81" fmla="*/ 1385 h 1476"/>
                    <a:gd name="T82" fmla="*/ 776 w 1248"/>
                    <a:gd name="T83" fmla="*/ 1476 h 1476"/>
                    <a:gd name="T84" fmla="*/ 867 w 1248"/>
                    <a:gd name="T85" fmla="*/ 1385 h 1476"/>
                    <a:gd name="T86" fmla="*/ 867 w 1248"/>
                    <a:gd name="T87" fmla="*/ 1183 h 1476"/>
                    <a:gd name="T88" fmla="*/ 934 w 1248"/>
                    <a:gd name="T89" fmla="*/ 1183 h 1476"/>
                    <a:gd name="T90" fmla="*/ 1031 w 1248"/>
                    <a:gd name="T91" fmla="*/ 1086 h 1476"/>
                    <a:gd name="T92" fmla="*/ 1031 w 1248"/>
                    <a:gd name="T93" fmla="*/ 496 h 1476"/>
                    <a:gd name="T94" fmla="*/ 217 w 1248"/>
                    <a:gd name="T95" fmla="*/ 496 h 1476"/>
                    <a:gd name="T96" fmla="*/ 1248 w 1248"/>
                    <a:gd name="T97" fmla="*/ 569 h 1476"/>
                    <a:gd name="T98" fmla="*/ 1157 w 1248"/>
                    <a:gd name="T99" fmla="*/ 479 h 1476"/>
                    <a:gd name="T100" fmla="*/ 1066 w 1248"/>
                    <a:gd name="T101" fmla="*/ 570 h 1476"/>
                    <a:gd name="T102" fmla="*/ 1066 w 1248"/>
                    <a:gd name="T103" fmla="*/ 950 h 1476"/>
                    <a:gd name="T104" fmla="*/ 1157 w 1248"/>
                    <a:gd name="T105" fmla="*/ 1041 h 1476"/>
                    <a:gd name="T106" fmla="*/ 1248 w 1248"/>
                    <a:gd name="T107" fmla="*/ 950 h 1476"/>
                    <a:gd name="T108" fmla="*/ 1248 w 1248"/>
                    <a:gd name="T109" fmla="*/ 569 h 14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248" h="1476">
                      <a:moveTo>
                        <a:pt x="91" y="479"/>
                      </a:moveTo>
                      <a:cubicBezTo>
                        <a:pt x="41" y="479"/>
                        <a:pt x="0" y="519"/>
                        <a:pt x="0" y="570"/>
                      </a:cubicBezTo>
                      <a:cubicBezTo>
                        <a:pt x="0" y="950"/>
                        <a:pt x="0" y="950"/>
                        <a:pt x="0" y="950"/>
                      </a:cubicBezTo>
                      <a:cubicBezTo>
                        <a:pt x="0" y="1001"/>
                        <a:pt x="41" y="1041"/>
                        <a:pt x="91" y="1041"/>
                      </a:cubicBezTo>
                      <a:cubicBezTo>
                        <a:pt x="142" y="1041"/>
                        <a:pt x="182" y="1001"/>
                        <a:pt x="182" y="950"/>
                      </a:cubicBezTo>
                      <a:cubicBezTo>
                        <a:pt x="182" y="570"/>
                        <a:pt x="182" y="570"/>
                        <a:pt x="182" y="570"/>
                      </a:cubicBezTo>
                      <a:cubicBezTo>
                        <a:pt x="182" y="519"/>
                        <a:pt x="141" y="479"/>
                        <a:pt x="91" y="479"/>
                      </a:cubicBezTo>
                      <a:moveTo>
                        <a:pt x="825" y="137"/>
                      </a:moveTo>
                      <a:cubicBezTo>
                        <a:pt x="888" y="21"/>
                        <a:pt x="888" y="21"/>
                        <a:pt x="888" y="21"/>
                      </a:cubicBezTo>
                      <a:cubicBezTo>
                        <a:pt x="892" y="15"/>
                        <a:pt x="889" y="7"/>
                        <a:pt x="883" y="4"/>
                      </a:cubicBezTo>
                      <a:cubicBezTo>
                        <a:pt x="877" y="0"/>
                        <a:pt x="869" y="3"/>
                        <a:pt x="866" y="9"/>
                      </a:cubicBezTo>
                      <a:cubicBezTo>
                        <a:pt x="802" y="126"/>
                        <a:pt x="802" y="126"/>
                        <a:pt x="802" y="126"/>
                      </a:cubicBezTo>
                      <a:cubicBezTo>
                        <a:pt x="748" y="102"/>
                        <a:pt x="688" y="88"/>
                        <a:pt x="624" y="88"/>
                      </a:cubicBezTo>
                      <a:cubicBezTo>
                        <a:pt x="560" y="88"/>
                        <a:pt x="500" y="102"/>
                        <a:pt x="446" y="126"/>
                      </a:cubicBezTo>
                      <a:cubicBezTo>
                        <a:pt x="382" y="9"/>
                        <a:pt x="382" y="9"/>
                        <a:pt x="382" y="9"/>
                      </a:cubicBezTo>
                      <a:cubicBezTo>
                        <a:pt x="378" y="3"/>
                        <a:pt x="371" y="0"/>
                        <a:pt x="365" y="4"/>
                      </a:cubicBezTo>
                      <a:cubicBezTo>
                        <a:pt x="358" y="7"/>
                        <a:pt x="356" y="15"/>
                        <a:pt x="360" y="21"/>
                      </a:cubicBezTo>
                      <a:cubicBezTo>
                        <a:pt x="423" y="137"/>
                        <a:pt x="423" y="137"/>
                        <a:pt x="423" y="137"/>
                      </a:cubicBezTo>
                      <a:cubicBezTo>
                        <a:pt x="298" y="201"/>
                        <a:pt x="214" y="324"/>
                        <a:pt x="214" y="464"/>
                      </a:cubicBezTo>
                      <a:cubicBezTo>
                        <a:pt x="1033" y="464"/>
                        <a:pt x="1033" y="464"/>
                        <a:pt x="1033" y="464"/>
                      </a:cubicBezTo>
                      <a:cubicBezTo>
                        <a:pt x="1033" y="323"/>
                        <a:pt x="949" y="201"/>
                        <a:pt x="825" y="137"/>
                      </a:cubicBezTo>
                      <a:moveTo>
                        <a:pt x="437" y="316"/>
                      </a:moveTo>
                      <a:cubicBezTo>
                        <a:pt x="419" y="316"/>
                        <a:pt x="403" y="300"/>
                        <a:pt x="403" y="281"/>
                      </a:cubicBezTo>
                      <a:cubicBezTo>
                        <a:pt x="403" y="263"/>
                        <a:pt x="419" y="247"/>
                        <a:pt x="437" y="247"/>
                      </a:cubicBezTo>
                      <a:cubicBezTo>
                        <a:pt x="456" y="247"/>
                        <a:pt x="472" y="263"/>
                        <a:pt x="472" y="281"/>
                      </a:cubicBezTo>
                      <a:cubicBezTo>
                        <a:pt x="472" y="300"/>
                        <a:pt x="456" y="316"/>
                        <a:pt x="437" y="316"/>
                      </a:cubicBezTo>
                      <a:moveTo>
                        <a:pt x="810" y="316"/>
                      </a:moveTo>
                      <a:cubicBezTo>
                        <a:pt x="791" y="316"/>
                        <a:pt x="776" y="300"/>
                        <a:pt x="776" y="281"/>
                      </a:cubicBezTo>
                      <a:cubicBezTo>
                        <a:pt x="776" y="263"/>
                        <a:pt x="791" y="247"/>
                        <a:pt x="810" y="247"/>
                      </a:cubicBezTo>
                      <a:cubicBezTo>
                        <a:pt x="829" y="247"/>
                        <a:pt x="845" y="263"/>
                        <a:pt x="845" y="281"/>
                      </a:cubicBezTo>
                      <a:cubicBezTo>
                        <a:pt x="845" y="300"/>
                        <a:pt x="829" y="316"/>
                        <a:pt x="810" y="316"/>
                      </a:cubicBezTo>
                      <a:moveTo>
                        <a:pt x="217" y="496"/>
                      </a:moveTo>
                      <a:cubicBezTo>
                        <a:pt x="218" y="1086"/>
                        <a:pt x="218" y="1086"/>
                        <a:pt x="218" y="1086"/>
                      </a:cubicBezTo>
                      <a:cubicBezTo>
                        <a:pt x="218" y="1140"/>
                        <a:pt x="261" y="1183"/>
                        <a:pt x="315" y="1183"/>
                      </a:cubicBezTo>
                      <a:cubicBezTo>
                        <a:pt x="381" y="1183"/>
                        <a:pt x="381" y="1183"/>
                        <a:pt x="381" y="1183"/>
                      </a:cubicBezTo>
                      <a:cubicBezTo>
                        <a:pt x="381" y="1385"/>
                        <a:pt x="381" y="1385"/>
                        <a:pt x="381" y="1385"/>
                      </a:cubicBezTo>
                      <a:cubicBezTo>
                        <a:pt x="381" y="1435"/>
                        <a:pt x="422" y="1476"/>
                        <a:pt x="472" y="1476"/>
                      </a:cubicBezTo>
                      <a:cubicBezTo>
                        <a:pt x="522" y="1476"/>
                        <a:pt x="563" y="1435"/>
                        <a:pt x="563" y="1385"/>
                      </a:cubicBezTo>
                      <a:cubicBezTo>
                        <a:pt x="563" y="1183"/>
                        <a:pt x="563" y="1183"/>
                        <a:pt x="563" y="1183"/>
                      </a:cubicBezTo>
                      <a:cubicBezTo>
                        <a:pt x="685" y="1183"/>
                        <a:pt x="685" y="1183"/>
                        <a:pt x="685" y="1183"/>
                      </a:cubicBezTo>
                      <a:cubicBezTo>
                        <a:pt x="685" y="1385"/>
                        <a:pt x="685" y="1385"/>
                        <a:pt x="685" y="1385"/>
                      </a:cubicBezTo>
                      <a:cubicBezTo>
                        <a:pt x="685" y="1435"/>
                        <a:pt x="726" y="1476"/>
                        <a:pt x="776" y="1476"/>
                      </a:cubicBezTo>
                      <a:cubicBezTo>
                        <a:pt x="827" y="1476"/>
                        <a:pt x="867" y="1435"/>
                        <a:pt x="867" y="1385"/>
                      </a:cubicBezTo>
                      <a:cubicBezTo>
                        <a:pt x="867" y="1183"/>
                        <a:pt x="867" y="1183"/>
                        <a:pt x="867" y="1183"/>
                      </a:cubicBezTo>
                      <a:cubicBezTo>
                        <a:pt x="934" y="1183"/>
                        <a:pt x="934" y="1183"/>
                        <a:pt x="934" y="1183"/>
                      </a:cubicBezTo>
                      <a:cubicBezTo>
                        <a:pt x="987" y="1183"/>
                        <a:pt x="1031" y="1140"/>
                        <a:pt x="1031" y="1086"/>
                      </a:cubicBezTo>
                      <a:cubicBezTo>
                        <a:pt x="1031" y="496"/>
                        <a:pt x="1031" y="496"/>
                        <a:pt x="1031" y="496"/>
                      </a:cubicBezTo>
                      <a:lnTo>
                        <a:pt x="217" y="496"/>
                      </a:lnTo>
                      <a:close/>
                      <a:moveTo>
                        <a:pt x="1248" y="569"/>
                      </a:moveTo>
                      <a:cubicBezTo>
                        <a:pt x="1248" y="519"/>
                        <a:pt x="1207" y="479"/>
                        <a:pt x="1157" y="479"/>
                      </a:cubicBezTo>
                      <a:cubicBezTo>
                        <a:pt x="1106" y="479"/>
                        <a:pt x="1066" y="519"/>
                        <a:pt x="1066" y="570"/>
                      </a:cubicBezTo>
                      <a:cubicBezTo>
                        <a:pt x="1066" y="950"/>
                        <a:pt x="1066" y="950"/>
                        <a:pt x="1066" y="950"/>
                      </a:cubicBezTo>
                      <a:cubicBezTo>
                        <a:pt x="1066" y="1001"/>
                        <a:pt x="1106" y="1041"/>
                        <a:pt x="1157" y="1041"/>
                      </a:cubicBezTo>
                      <a:cubicBezTo>
                        <a:pt x="1207" y="1041"/>
                        <a:pt x="1248" y="1001"/>
                        <a:pt x="1248" y="950"/>
                      </a:cubicBezTo>
                      <a:lnTo>
                        <a:pt x="1248" y="56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F596453F-F544-035B-0A49-B6A67CB475E7}"/>
              </a:ext>
            </a:extLst>
          </p:cNvPr>
          <p:cNvSpPr txBox="1"/>
          <p:nvPr/>
        </p:nvSpPr>
        <p:spPr>
          <a:xfrm>
            <a:off x="586740" y="2206269"/>
            <a:ext cx="11018520" cy="731520"/>
          </a:xfrm>
          <a:prstGeom prst="roundRect">
            <a:avLst>
              <a:gd name="adj" fmla="val 50000"/>
            </a:avLst>
          </a:prstGeom>
          <a:gradFill>
            <a:gsLst>
              <a:gs pos="85000">
                <a:srgbClr val="6C1CB2"/>
              </a:gs>
              <a:gs pos="0">
                <a:srgbClr val="C03BC4"/>
              </a:gs>
            </a:gsLst>
            <a:path path="circle">
              <a:fillToRect l="100000" t="100000"/>
            </a:path>
          </a:gradFill>
          <a:ln w="38100">
            <a:solidFill>
              <a:schemeClr val="tx2"/>
            </a:solidFill>
          </a:ln>
          <a:effectLst/>
        </p:spPr>
        <p:txBody>
          <a:bodyPr wrap="square" lIns="0" tIns="45720" rIns="0" bIns="0" anchor="ctr" anchorCtr="0">
            <a:noAutofit/>
          </a:bodyPr>
          <a:lstStyle>
            <a:defPPr>
              <a:defRPr lang="en-US"/>
            </a:defPPr>
            <a:lvl1pPr algn="ctr" defTabSz="914367" fontAlgn="base">
              <a:spcBef>
                <a:spcPct val="0"/>
              </a:spcBef>
              <a:spcAft>
                <a:spcPct val="0"/>
              </a:spcAft>
              <a:defRPr sz="2400" b="1" kern="0">
                <a:ln w="3175">
                  <a:noFill/>
                </a:ln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Single project system, single codebase</a:t>
            </a:r>
          </a:p>
        </p:txBody>
      </p:sp>
      <p:sp>
        <p:nvSpPr>
          <p:cNvPr id="3" name="Graphic 28">
            <a:extLst>
              <a:ext uri="{FF2B5EF4-FFF2-40B4-BE49-F238E27FC236}">
                <a16:creationId xmlns:a16="http://schemas.microsoft.com/office/drawing/2014/main" id="{0BD612F0-3DA3-A392-FBDA-20DE2F678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73581" y="4044562"/>
            <a:ext cx="161880" cy="161880"/>
          </a:xfrm>
          <a:custGeom>
            <a:avLst/>
            <a:gdLst>
              <a:gd name="connsiteX0" fmla="*/ 294228 w 614834"/>
              <a:gd name="connsiteY0" fmla="*/ 294228 h 614834"/>
              <a:gd name="connsiteX1" fmla="*/ 0 w 614834"/>
              <a:gd name="connsiteY1" fmla="*/ 294228 h 614834"/>
              <a:gd name="connsiteX2" fmla="*/ 0 w 614834"/>
              <a:gd name="connsiteY2" fmla="*/ 0 h 614834"/>
              <a:gd name="connsiteX3" fmla="*/ 294228 w 614834"/>
              <a:gd name="connsiteY3" fmla="*/ 0 h 614834"/>
              <a:gd name="connsiteX4" fmla="*/ 294228 w 614834"/>
              <a:gd name="connsiteY4" fmla="*/ 294228 h 614834"/>
              <a:gd name="connsiteX5" fmla="*/ 614835 w 614834"/>
              <a:gd name="connsiteY5" fmla="*/ 294228 h 614834"/>
              <a:gd name="connsiteX6" fmla="*/ 320201 w 614834"/>
              <a:gd name="connsiteY6" fmla="*/ 294228 h 614834"/>
              <a:gd name="connsiteX7" fmla="*/ 320201 w 614834"/>
              <a:gd name="connsiteY7" fmla="*/ 0 h 614834"/>
              <a:gd name="connsiteX8" fmla="*/ 614835 w 614834"/>
              <a:gd name="connsiteY8" fmla="*/ 0 h 614834"/>
              <a:gd name="connsiteX9" fmla="*/ 614835 w 614834"/>
              <a:gd name="connsiteY9" fmla="*/ 294228 h 614834"/>
              <a:gd name="connsiteX10" fmla="*/ 294228 w 614834"/>
              <a:gd name="connsiteY10" fmla="*/ 614835 h 614834"/>
              <a:gd name="connsiteX11" fmla="*/ 0 w 614834"/>
              <a:gd name="connsiteY11" fmla="*/ 614835 h 614834"/>
              <a:gd name="connsiteX12" fmla="*/ 0 w 614834"/>
              <a:gd name="connsiteY12" fmla="*/ 320201 h 614834"/>
              <a:gd name="connsiteX13" fmla="*/ 294228 w 614834"/>
              <a:gd name="connsiteY13" fmla="*/ 320201 h 614834"/>
              <a:gd name="connsiteX14" fmla="*/ 294228 w 614834"/>
              <a:gd name="connsiteY14" fmla="*/ 614835 h 614834"/>
              <a:gd name="connsiteX15" fmla="*/ 614835 w 614834"/>
              <a:gd name="connsiteY15" fmla="*/ 614835 h 614834"/>
              <a:gd name="connsiteX16" fmla="*/ 320201 w 614834"/>
              <a:gd name="connsiteY16" fmla="*/ 614835 h 614834"/>
              <a:gd name="connsiteX17" fmla="*/ 320201 w 614834"/>
              <a:gd name="connsiteY17" fmla="*/ 320201 h 614834"/>
              <a:gd name="connsiteX18" fmla="*/ 614835 w 614834"/>
              <a:gd name="connsiteY18" fmla="*/ 320201 h 614834"/>
              <a:gd name="connsiteX19" fmla="*/ 614835 w 614834"/>
              <a:gd name="connsiteY19" fmla="*/ 614835 h 614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14834" h="614834">
                <a:moveTo>
                  <a:pt x="294228" y="294228"/>
                </a:moveTo>
                <a:lnTo>
                  <a:pt x="0" y="294228"/>
                </a:lnTo>
                <a:lnTo>
                  <a:pt x="0" y="0"/>
                </a:lnTo>
                <a:lnTo>
                  <a:pt x="294228" y="0"/>
                </a:lnTo>
                <a:lnTo>
                  <a:pt x="294228" y="294228"/>
                </a:lnTo>
                <a:close/>
                <a:moveTo>
                  <a:pt x="614835" y="294228"/>
                </a:moveTo>
                <a:lnTo>
                  <a:pt x="320201" y="294228"/>
                </a:lnTo>
                <a:lnTo>
                  <a:pt x="320201" y="0"/>
                </a:lnTo>
                <a:lnTo>
                  <a:pt x="614835" y="0"/>
                </a:lnTo>
                <a:lnTo>
                  <a:pt x="614835" y="294228"/>
                </a:lnTo>
                <a:close/>
                <a:moveTo>
                  <a:pt x="294228" y="614835"/>
                </a:moveTo>
                <a:lnTo>
                  <a:pt x="0" y="614835"/>
                </a:lnTo>
                <a:lnTo>
                  <a:pt x="0" y="320201"/>
                </a:lnTo>
                <a:lnTo>
                  <a:pt x="294228" y="320201"/>
                </a:lnTo>
                <a:lnTo>
                  <a:pt x="294228" y="614835"/>
                </a:lnTo>
                <a:close/>
                <a:moveTo>
                  <a:pt x="614835" y="614835"/>
                </a:moveTo>
                <a:lnTo>
                  <a:pt x="320201" y="614835"/>
                </a:lnTo>
                <a:lnTo>
                  <a:pt x="320201" y="320201"/>
                </a:lnTo>
                <a:lnTo>
                  <a:pt x="614835" y="320201"/>
                </a:lnTo>
                <a:lnTo>
                  <a:pt x="614835" y="614835"/>
                </a:ln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 lIns="640080" tIns="0" rIns="0" bIns="0" anchor="ctr" anchorCtr="0">
            <a:noAutofit/>
          </a:bodyPr>
          <a:lstStyle/>
          <a:p>
            <a:pPr defTabSz="914367" fontAlgn="base">
              <a:spcBef>
                <a:spcPct val="0"/>
              </a:spcBef>
              <a:spcAft>
                <a:spcPct val="0"/>
              </a:spcAft>
            </a:pPr>
            <a:endParaRPr lang="en-US" b="1" kern="0">
              <a:ln w="3175">
                <a:noFill/>
              </a:ln>
              <a:solidFill>
                <a:schemeClr val="bg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6314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5.55112E-17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67" grpId="0" animBg="1"/>
      <p:bldP spid="67" grpId="1" animBg="1"/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ABE82-E0A6-71AE-8CBD-42714EE21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3C0F081-7D74-A637-0E08-3CD079D5D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422028"/>
            <a:ext cx="11018520" cy="615553"/>
          </a:xfrm>
        </p:spPr>
        <p:txBody>
          <a:bodyPr/>
          <a:lstStyle/>
          <a:p>
            <a:pPr algn="l"/>
            <a:r>
              <a:rPr lang="nl-NL"/>
              <a:t>.NET MAUI in .NET 9</a:t>
            </a:r>
            <a:endParaRPr lang="en-US"/>
          </a:p>
        </p:txBody>
      </p:sp>
      <p:sp>
        <p:nvSpPr>
          <p:cNvPr id="16" name="Rounded Rectangle 2">
            <a:extLst>
              <a:ext uri="{FF2B5EF4-FFF2-40B4-BE49-F238E27FC236}">
                <a16:creationId xmlns:a16="http://schemas.microsoft.com/office/drawing/2014/main" id="{3D0BFF1B-A7E8-C9CE-99FD-0115D9E0E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467100" y="1840342"/>
            <a:ext cx="2377440" cy="3474720"/>
          </a:xfrm>
          <a:prstGeom prst="roundRect">
            <a:avLst>
              <a:gd name="adj" fmla="val 1979"/>
            </a:avLst>
          </a:prstGeom>
          <a:solidFill>
            <a:srgbClr val="F4F3F5"/>
          </a:solidFill>
          <a:effectLst/>
        </p:spPr>
        <p:txBody>
          <a:bodyPr wrap="square" lIns="182880" tIns="2194560" rIns="182880" bIns="0" anchor="t" anchorCtr="0"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0">
                <a:ln w="3175">
                  <a:noFill/>
                </a:ln>
                <a:solidFill>
                  <a:srgbClr val="3A20A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App </a:t>
            </a:r>
            <a:br>
              <a:rPr lang="en-US" sz="2400" kern="0">
                <a:ln w="3175">
                  <a:noFill/>
                </a:ln>
                <a:solidFill>
                  <a:srgbClr val="3A20A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</a:br>
            <a:r>
              <a:rPr lang="en-US" sz="2400" kern="0">
                <a:ln w="3175">
                  <a:noFill/>
                </a:ln>
                <a:solidFill>
                  <a:srgbClr val="3A20A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Lifecycle</a:t>
            </a:r>
          </a:p>
        </p:txBody>
      </p:sp>
      <p:sp>
        <p:nvSpPr>
          <p:cNvPr id="17" name="Rounded Rectangle 2">
            <a:extLst>
              <a:ext uri="{FF2B5EF4-FFF2-40B4-BE49-F238E27FC236}">
                <a16:creationId xmlns:a16="http://schemas.microsoft.com/office/drawing/2014/main" id="{00CA0E94-CCED-6E06-C563-4BC610978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347460" y="1840342"/>
            <a:ext cx="2377440" cy="3474720"/>
          </a:xfrm>
          <a:prstGeom prst="roundRect">
            <a:avLst>
              <a:gd name="adj" fmla="val 1979"/>
            </a:avLst>
          </a:prstGeom>
          <a:solidFill>
            <a:srgbClr val="F4F3F5"/>
          </a:solidFill>
          <a:effectLst/>
        </p:spPr>
        <p:txBody>
          <a:bodyPr wrap="square" lIns="182880" tIns="2194560" rIns="182880" bIns="0" anchor="t" anchorCtr="0"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0">
                <a:ln w="3175">
                  <a:noFill/>
                </a:ln>
                <a:solidFill>
                  <a:srgbClr val="3A20A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Performance</a:t>
            </a: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1AF323B6-478F-6969-0811-5392DA244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6740" y="1840342"/>
            <a:ext cx="2377440" cy="3474720"/>
          </a:xfrm>
          <a:prstGeom prst="roundRect">
            <a:avLst>
              <a:gd name="adj" fmla="val 1979"/>
            </a:avLst>
          </a:prstGeom>
          <a:solidFill>
            <a:srgbClr val="F4F3F5"/>
          </a:solidFill>
          <a:effectLst/>
        </p:spPr>
        <p:txBody>
          <a:bodyPr wrap="square" lIns="182880" tIns="2194560" rIns="182880" bIns="0" anchor="t" anchorCtr="0"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0">
                <a:ln w="3175">
                  <a:noFill/>
                </a:ln>
                <a:solidFill>
                  <a:srgbClr val="3A20A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Controls</a:t>
            </a:r>
          </a:p>
        </p:txBody>
      </p:sp>
      <p:sp>
        <p:nvSpPr>
          <p:cNvPr id="19" name="Rounded Rectangle 2">
            <a:extLst>
              <a:ext uri="{FF2B5EF4-FFF2-40B4-BE49-F238E27FC236}">
                <a16:creationId xmlns:a16="http://schemas.microsoft.com/office/drawing/2014/main" id="{1EE8A1AA-6CA0-FF6B-DC0A-428AB8750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227820" y="1840342"/>
            <a:ext cx="2377440" cy="3474720"/>
          </a:xfrm>
          <a:prstGeom prst="roundRect">
            <a:avLst>
              <a:gd name="adj" fmla="val 1979"/>
            </a:avLst>
          </a:prstGeom>
          <a:solidFill>
            <a:srgbClr val="F4F3F5"/>
          </a:solidFill>
          <a:effectLst/>
        </p:spPr>
        <p:txBody>
          <a:bodyPr wrap="square" lIns="182880" tIns="2194560" rIns="182880" bIns="0" anchor="t" anchorCtr="0"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0">
                <a:ln w="3175">
                  <a:noFill/>
                </a:ln>
                <a:solidFill>
                  <a:srgbClr val="3A20A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Platform Integrations</a:t>
            </a:r>
          </a:p>
        </p:txBody>
      </p:sp>
      <p:sp>
        <p:nvSpPr>
          <p:cNvPr id="21" name="Graphic 25">
            <a:extLst>
              <a:ext uri="{FF2B5EF4-FFF2-40B4-BE49-F238E27FC236}">
                <a16:creationId xmlns:a16="http://schemas.microsoft.com/office/drawing/2014/main" id="{7851EB10-3131-8DEB-F261-5F67DFA1B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5675" y="2344871"/>
            <a:ext cx="1299571" cy="1232831"/>
          </a:xfrm>
          <a:custGeom>
            <a:avLst/>
            <a:gdLst>
              <a:gd name="connsiteX0" fmla="*/ 25330 w 532740"/>
              <a:gd name="connsiteY0" fmla="*/ 26597 h 505381"/>
              <a:gd name="connsiteX1" fmla="*/ 0 w 532740"/>
              <a:gd name="connsiteY1" fmla="*/ 88655 h 505381"/>
              <a:gd name="connsiteX2" fmla="*/ 0 w 532740"/>
              <a:gd name="connsiteY2" fmla="*/ 367284 h 505381"/>
              <a:gd name="connsiteX3" fmla="*/ 88655 w 532740"/>
              <a:gd name="connsiteY3" fmla="*/ 455939 h 505381"/>
              <a:gd name="connsiteX4" fmla="*/ 266319 w 532740"/>
              <a:gd name="connsiteY4" fmla="*/ 455939 h 505381"/>
              <a:gd name="connsiteX5" fmla="*/ 273411 w 532740"/>
              <a:gd name="connsiteY5" fmla="*/ 437296 h 505381"/>
              <a:gd name="connsiteX6" fmla="*/ 291902 w 532740"/>
              <a:gd name="connsiteY6" fmla="*/ 405279 h 505381"/>
              <a:gd name="connsiteX7" fmla="*/ 88655 w 532740"/>
              <a:gd name="connsiteY7" fmla="*/ 405279 h 505381"/>
              <a:gd name="connsiteX8" fmla="*/ 50660 w 532740"/>
              <a:gd name="connsiteY8" fmla="*/ 367284 h 505381"/>
              <a:gd name="connsiteX9" fmla="*/ 50660 w 532740"/>
              <a:gd name="connsiteY9" fmla="*/ 126650 h 505381"/>
              <a:gd name="connsiteX10" fmla="*/ 405279 w 532740"/>
              <a:gd name="connsiteY10" fmla="*/ 126650 h 505381"/>
              <a:gd name="connsiteX11" fmla="*/ 405279 w 532740"/>
              <a:gd name="connsiteY11" fmla="*/ 158413 h 505381"/>
              <a:gd name="connsiteX12" fmla="*/ 455939 w 532740"/>
              <a:gd name="connsiteY12" fmla="*/ 152208 h 505381"/>
              <a:gd name="connsiteX13" fmla="*/ 455939 w 532740"/>
              <a:gd name="connsiteY13" fmla="*/ 88655 h 505381"/>
              <a:gd name="connsiteX14" fmla="*/ 430609 w 532740"/>
              <a:gd name="connsiteY14" fmla="*/ 26597 h 505381"/>
              <a:gd name="connsiteX15" fmla="*/ 430609 w 532740"/>
              <a:gd name="connsiteY15" fmla="*/ 25330 h 505381"/>
              <a:gd name="connsiteX16" fmla="*/ 429342 w 532740"/>
              <a:gd name="connsiteY16" fmla="*/ 25330 h 505381"/>
              <a:gd name="connsiteX17" fmla="*/ 367284 w 532740"/>
              <a:gd name="connsiteY17" fmla="*/ 0 h 505381"/>
              <a:gd name="connsiteX18" fmla="*/ 88655 w 532740"/>
              <a:gd name="connsiteY18" fmla="*/ 0 h 505381"/>
              <a:gd name="connsiteX19" fmla="*/ 26596 w 532740"/>
              <a:gd name="connsiteY19" fmla="*/ 25330 h 505381"/>
              <a:gd name="connsiteX20" fmla="*/ 25330 w 532740"/>
              <a:gd name="connsiteY20" fmla="*/ 25330 h 505381"/>
              <a:gd name="connsiteX21" fmla="*/ 25330 w 532740"/>
              <a:gd name="connsiteY21" fmla="*/ 26597 h 505381"/>
              <a:gd name="connsiteX22" fmla="*/ 435979 w 532740"/>
              <a:gd name="connsiteY22" fmla="*/ 177310 h 505381"/>
              <a:gd name="connsiteX23" fmla="*/ 460295 w 532740"/>
              <a:gd name="connsiteY23" fmla="*/ 178424 h 505381"/>
              <a:gd name="connsiteX24" fmla="*/ 418476 w 532740"/>
              <a:gd name="connsiteY24" fmla="*/ 250817 h 505381"/>
              <a:gd name="connsiteX25" fmla="*/ 428023 w 532740"/>
              <a:gd name="connsiteY25" fmla="*/ 291516 h 505381"/>
              <a:gd name="connsiteX26" fmla="*/ 468722 w 532740"/>
              <a:gd name="connsiteY26" fmla="*/ 281969 h 505381"/>
              <a:gd name="connsiteX27" fmla="*/ 469642 w 532740"/>
              <a:gd name="connsiteY27" fmla="*/ 280377 h 505381"/>
              <a:gd name="connsiteX28" fmla="*/ 511462 w 532740"/>
              <a:gd name="connsiteY28" fmla="*/ 207959 h 505381"/>
              <a:gd name="connsiteX29" fmla="*/ 501687 w 532740"/>
              <a:gd name="connsiteY29" fmla="*/ 332990 h 505381"/>
              <a:gd name="connsiteX30" fmla="*/ 436105 w 532740"/>
              <a:gd name="connsiteY30" fmla="*/ 353910 h 505381"/>
              <a:gd name="connsiteX31" fmla="*/ 359330 w 532740"/>
              <a:gd name="connsiteY31" fmla="*/ 486892 h 505381"/>
              <a:gd name="connsiteX32" fmla="*/ 308860 w 532740"/>
              <a:gd name="connsiteY32" fmla="*/ 500431 h 505381"/>
              <a:gd name="connsiteX33" fmla="*/ 295322 w 532740"/>
              <a:gd name="connsiteY33" fmla="*/ 449961 h 505381"/>
              <a:gd name="connsiteX34" fmla="*/ 371970 w 532740"/>
              <a:gd name="connsiteY34" fmla="*/ 317232 h 505381"/>
              <a:gd name="connsiteX35" fmla="*/ 392401 w 532740"/>
              <a:gd name="connsiteY35" fmla="*/ 193531 h 505381"/>
              <a:gd name="connsiteX36" fmla="*/ 435979 w 532740"/>
              <a:gd name="connsiteY36" fmla="*/ 177310 h 505381"/>
              <a:gd name="connsiteX37" fmla="*/ 210289 w 532740"/>
              <a:gd name="connsiteY37" fmla="*/ 183465 h 505381"/>
              <a:gd name="connsiteX38" fmla="*/ 209157 w 532740"/>
              <a:gd name="connsiteY38" fmla="*/ 210307 h 505381"/>
              <a:gd name="connsiteX39" fmla="*/ 209149 w 532740"/>
              <a:gd name="connsiteY39" fmla="*/ 210314 h 505381"/>
              <a:gd name="connsiteX40" fmla="*/ 148433 w 532740"/>
              <a:gd name="connsiteY40" fmla="*/ 265964 h 505381"/>
              <a:gd name="connsiteX41" fmla="*/ 209149 w 532740"/>
              <a:gd name="connsiteY41" fmla="*/ 321614 h 505381"/>
              <a:gd name="connsiteX42" fmla="*/ 210314 w 532740"/>
              <a:gd name="connsiteY42" fmla="*/ 348464 h 505381"/>
              <a:gd name="connsiteX43" fmla="*/ 183465 w 532740"/>
              <a:gd name="connsiteY43" fmla="*/ 349629 h 505381"/>
              <a:gd name="connsiteX44" fmla="*/ 107475 w 532740"/>
              <a:gd name="connsiteY44" fmla="*/ 279972 h 505381"/>
              <a:gd name="connsiteX45" fmla="*/ 106301 w 532740"/>
              <a:gd name="connsiteY45" fmla="*/ 253131 h 505381"/>
              <a:gd name="connsiteX46" fmla="*/ 107475 w 532740"/>
              <a:gd name="connsiteY46" fmla="*/ 251957 h 505381"/>
              <a:gd name="connsiteX47" fmla="*/ 183465 w 532740"/>
              <a:gd name="connsiteY47" fmla="*/ 182299 h 505381"/>
              <a:gd name="connsiteX48" fmla="*/ 210306 w 532740"/>
              <a:gd name="connsiteY48" fmla="*/ 183456 h 505381"/>
              <a:gd name="connsiteX49" fmla="*/ 210314 w 532740"/>
              <a:gd name="connsiteY49" fmla="*/ 183465 h 505381"/>
              <a:gd name="connsiteX50" fmla="*/ 285139 w 532740"/>
              <a:gd name="connsiteY50" fmla="*/ 349629 h 505381"/>
              <a:gd name="connsiteX51" fmla="*/ 336305 w 532740"/>
              <a:gd name="connsiteY51" fmla="*/ 302718 h 505381"/>
              <a:gd name="connsiteX52" fmla="*/ 336103 w 532740"/>
              <a:gd name="connsiteY52" fmla="*/ 229008 h 505381"/>
              <a:gd name="connsiteX53" fmla="*/ 285139 w 532740"/>
              <a:gd name="connsiteY53" fmla="*/ 182299 h 505381"/>
              <a:gd name="connsiteX54" fmla="*/ 258289 w 532740"/>
              <a:gd name="connsiteY54" fmla="*/ 183465 h 505381"/>
              <a:gd name="connsiteX55" fmla="*/ 259454 w 532740"/>
              <a:gd name="connsiteY55" fmla="*/ 210314 h 505381"/>
              <a:gd name="connsiteX56" fmla="*/ 320170 w 532740"/>
              <a:gd name="connsiteY56" fmla="*/ 265964 h 505381"/>
              <a:gd name="connsiteX57" fmla="*/ 259454 w 532740"/>
              <a:gd name="connsiteY57" fmla="*/ 321614 h 505381"/>
              <a:gd name="connsiteX58" fmla="*/ 258289 w 532740"/>
              <a:gd name="connsiteY58" fmla="*/ 348464 h 505381"/>
              <a:gd name="connsiteX59" fmla="*/ 285139 w 532740"/>
              <a:gd name="connsiteY59" fmla="*/ 349629 h 50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32740" h="505381">
                <a:moveTo>
                  <a:pt x="25330" y="26597"/>
                </a:moveTo>
                <a:cubicBezTo>
                  <a:pt x="9651" y="42605"/>
                  <a:pt x="0" y="64490"/>
                  <a:pt x="0" y="88655"/>
                </a:cubicBezTo>
                <a:lnTo>
                  <a:pt x="0" y="367284"/>
                </a:lnTo>
                <a:cubicBezTo>
                  <a:pt x="0" y="416247"/>
                  <a:pt x="39692" y="455939"/>
                  <a:pt x="88655" y="455939"/>
                </a:cubicBezTo>
                <a:lnTo>
                  <a:pt x="266319" y="455939"/>
                </a:lnTo>
                <a:cubicBezTo>
                  <a:pt x="267611" y="449555"/>
                  <a:pt x="269966" y="443274"/>
                  <a:pt x="273411" y="437296"/>
                </a:cubicBezTo>
                <a:lnTo>
                  <a:pt x="291902" y="405279"/>
                </a:lnTo>
                <a:lnTo>
                  <a:pt x="88655" y="405279"/>
                </a:lnTo>
                <a:cubicBezTo>
                  <a:pt x="67671" y="405279"/>
                  <a:pt x="50660" y="388268"/>
                  <a:pt x="50660" y="367284"/>
                </a:cubicBezTo>
                <a:lnTo>
                  <a:pt x="50660" y="126650"/>
                </a:lnTo>
                <a:lnTo>
                  <a:pt x="405279" y="126650"/>
                </a:lnTo>
                <a:lnTo>
                  <a:pt x="405279" y="158413"/>
                </a:lnTo>
                <a:cubicBezTo>
                  <a:pt x="421482" y="152555"/>
                  <a:pt x="438800" y="150434"/>
                  <a:pt x="455939" y="152208"/>
                </a:cubicBezTo>
                <a:lnTo>
                  <a:pt x="455939" y="88655"/>
                </a:lnTo>
                <a:cubicBezTo>
                  <a:pt x="455939" y="64490"/>
                  <a:pt x="446288" y="42605"/>
                  <a:pt x="430609" y="26597"/>
                </a:cubicBezTo>
                <a:lnTo>
                  <a:pt x="430609" y="25330"/>
                </a:lnTo>
                <a:lnTo>
                  <a:pt x="429342" y="25330"/>
                </a:lnTo>
                <a:cubicBezTo>
                  <a:pt x="412785" y="9065"/>
                  <a:pt x="390494" y="-33"/>
                  <a:pt x="367284" y="0"/>
                </a:cubicBezTo>
                <a:lnTo>
                  <a:pt x="88655" y="0"/>
                </a:lnTo>
                <a:cubicBezTo>
                  <a:pt x="64490" y="0"/>
                  <a:pt x="42605" y="9651"/>
                  <a:pt x="26596" y="25330"/>
                </a:cubicBezTo>
                <a:lnTo>
                  <a:pt x="25330" y="25330"/>
                </a:lnTo>
                <a:lnTo>
                  <a:pt x="25330" y="26597"/>
                </a:lnTo>
                <a:close/>
                <a:moveTo>
                  <a:pt x="435979" y="177310"/>
                </a:moveTo>
                <a:cubicBezTo>
                  <a:pt x="444097" y="176560"/>
                  <a:pt x="452280" y="176935"/>
                  <a:pt x="460295" y="178424"/>
                </a:cubicBezTo>
                <a:lnTo>
                  <a:pt x="418476" y="250817"/>
                </a:lnTo>
                <a:cubicBezTo>
                  <a:pt x="409873" y="264692"/>
                  <a:pt x="414148" y="282914"/>
                  <a:pt x="428023" y="291516"/>
                </a:cubicBezTo>
                <a:cubicBezTo>
                  <a:pt x="441898" y="300119"/>
                  <a:pt x="460120" y="295844"/>
                  <a:pt x="468722" y="281969"/>
                </a:cubicBezTo>
                <a:cubicBezTo>
                  <a:pt x="469045" y="281448"/>
                  <a:pt x="469352" y="280917"/>
                  <a:pt x="469642" y="280377"/>
                </a:cubicBezTo>
                <a:lnTo>
                  <a:pt x="511462" y="207959"/>
                </a:lnTo>
                <a:cubicBezTo>
                  <a:pt x="543289" y="245184"/>
                  <a:pt x="538913" y="301163"/>
                  <a:pt x="501687" y="332990"/>
                </a:cubicBezTo>
                <a:cubicBezTo>
                  <a:pt x="483535" y="348509"/>
                  <a:pt x="459891" y="356052"/>
                  <a:pt x="436105" y="353910"/>
                </a:cubicBezTo>
                <a:lnTo>
                  <a:pt x="359330" y="486892"/>
                </a:lnTo>
                <a:cubicBezTo>
                  <a:pt x="349132" y="504567"/>
                  <a:pt x="326536" y="510629"/>
                  <a:pt x="308860" y="500431"/>
                </a:cubicBezTo>
                <a:cubicBezTo>
                  <a:pt x="291185" y="490232"/>
                  <a:pt x="285123" y="467636"/>
                  <a:pt x="295322" y="449961"/>
                </a:cubicBezTo>
                <a:lnTo>
                  <a:pt x="371970" y="317232"/>
                </a:lnTo>
                <a:cubicBezTo>
                  <a:pt x="343453" y="277431"/>
                  <a:pt x="352600" y="222048"/>
                  <a:pt x="392401" y="193531"/>
                </a:cubicBezTo>
                <a:cubicBezTo>
                  <a:pt x="405225" y="184343"/>
                  <a:pt x="420268" y="178743"/>
                  <a:pt x="435979" y="177310"/>
                </a:cubicBezTo>
                <a:close/>
                <a:moveTo>
                  <a:pt x="210289" y="183465"/>
                </a:moveTo>
                <a:cubicBezTo>
                  <a:pt x="217389" y="191190"/>
                  <a:pt x="216882" y="203207"/>
                  <a:pt x="209157" y="210307"/>
                </a:cubicBezTo>
                <a:cubicBezTo>
                  <a:pt x="209154" y="210310"/>
                  <a:pt x="209152" y="210312"/>
                  <a:pt x="209149" y="210314"/>
                </a:cubicBezTo>
                <a:lnTo>
                  <a:pt x="148433" y="265964"/>
                </a:lnTo>
                <a:lnTo>
                  <a:pt x="209149" y="321614"/>
                </a:lnTo>
                <a:cubicBezTo>
                  <a:pt x="216885" y="328707"/>
                  <a:pt x="217407" y="340728"/>
                  <a:pt x="210314" y="348464"/>
                </a:cubicBezTo>
                <a:cubicBezTo>
                  <a:pt x="203222" y="356200"/>
                  <a:pt x="191201" y="356722"/>
                  <a:pt x="183465" y="349629"/>
                </a:cubicBezTo>
                <a:lnTo>
                  <a:pt x="107475" y="279972"/>
                </a:lnTo>
                <a:cubicBezTo>
                  <a:pt x="99739" y="272884"/>
                  <a:pt x="99213" y="260867"/>
                  <a:pt x="106301" y="253131"/>
                </a:cubicBezTo>
                <a:cubicBezTo>
                  <a:pt x="106675" y="252723"/>
                  <a:pt x="107067" y="252331"/>
                  <a:pt x="107475" y="251957"/>
                </a:cubicBezTo>
                <a:lnTo>
                  <a:pt x="183465" y="182299"/>
                </a:lnTo>
                <a:cubicBezTo>
                  <a:pt x="191196" y="175207"/>
                  <a:pt x="203213" y="175724"/>
                  <a:pt x="210306" y="183456"/>
                </a:cubicBezTo>
                <a:cubicBezTo>
                  <a:pt x="210309" y="183459"/>
                  <a:pt x="210312" y="183462"/>
                  <a:pt x="210314" y="183465"/>
                </a:cubicBezTo>
                <a:close/>
                <a:moveTo>
                  <a:pt x="285139" y="349629"/>
                </a:moveTo>
                <a:lnTo>
                  <a:pt x="336305" y="302718"/>
                </a:lnTo>
                <a:cubicBezTo>
                  <a:pt x="328066" y="278850"/>
                  <a:pt x="327995" y="252921"/>
                  <a:pt x="336103" y="229008"/>
                </a:cubicBezTo>
                <a:lnTo>
                  <a:pt x="285139" y="182299"/>
                </a:lnTo>
                <a:cubicBezTo>
                  <a:pt x="277403" y="175207"/>
                  <a:pt x="265382" y="175729"/>
                  <a:pt x="258289" y="183465"/>
                </a:cubicBezTo>
                <a:cubicBezTo>
                  <a:pt x="251197" y="191201"/>
                  <a:pt x="251718" y="203222"/>
                  <a:pt x="259454" y="210314"/>
                </a:cubicBezTo>
                <a:lnTo>
                  <a:pt x="320170" y="265964"/>
                </a:lnTo>
                <a:lnTo>
                  <a:pt x="259454" y="321614"/>
                </a:lnTo>
                <a:cubicBezTo>
                  <a:pt x="251718" y="328707"/>
                  <a:pt x="251197" y="340728"/>
                  <a:pt x="258289" y="348464"/>
                </a:cubicBezTo>
                <a:cubicBezTo>
                  <a:pt x="265382" y="356200"/>
                  <a:pt x="277403" y="356722"/>
                  <a:pt x="285139" y="349629"/>
                </a:cubicBezTo>
                <a:close/>
              </a:path>
            </a:pathLst>
          </a:custGeom>
          <a:gradFill>
            <a:gsLst>
              <a:gs pos="85000">
                <a:srgbClr val="6C1CB2"/>
              </a:gs>
              <a:gs pos="0">
                <a:srgbClr val="C03BC4"/>
              </a:gs>
            </a:gsLst>
            <a:path path="circle">
              <a:fillToRect l="100000" t="100000"/>
            </a:path>
          </a:gradFill>
          <a:effectLst/>
        </p:spPr>
        <p:txBody>
          <a:bodyPr wrap="square" lIns="640080" tIns="0" rIns="0" bIns="0" anchor="ctr" anchorCtr="0">
            <a:noAutofit/>
          </a:bodyPr>
          <a:lstStyle/>
          <a:p>
            <a:pPr defTabSz="914367" fontAlgn="base">
              <a:spcBef>
                <a:spcPct val="0"/>
              </a:spcBef>
              <a:spcAft>
                <a:spcPct val="0"/>
              </a:spcAft>
            </a:pPr>
            <a:endParaRPr lang="en-US" b="1" kern="0">
              <a:ln w="3175">
                <a:noFill/>
              </a:ln>
              <a:solidFill>
                <a:schemeClr val="bg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2" name="Graphic 173">
            <a:extLst>
              <a:ext uri="{FF2B5EF4-FFF2-40B4-BE49-F238E27FC236}">
                <a16:creationId xmlns:a16="http://schemas.microsoft.com/office/drawing/2014/main" id="{871CE66E-F06A-7035-8811-DB7EEBFA1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13756" y="2344871"/>
            <a:ext cx="1084129" cy="1084129"/>
          </a:xfrm>
          <a:custGeom>
            <a:avLst/>
            <a:gdLst>
              <a:gd name="connsiteX0" fmla="*/ 176213 w 352425"/>
              <a:gd name="connsiteY0" fmla="*/ 38100 h 352425"/>
              <a:gd name="connsiteX1" fmla="*/ 314325 w 352425"/>
              <a:gd name="connsiteY1" fmla="*/ 176213 h 352425"/>
              <a:gd name="connsiteX2" fmla="*/ 176213 w 352425"/>
              <a:gd name="connsiteY2" fmla="*/ 314325 h 352425"/>
              <a:gd name="connsiteX3" fmla="*/ 38100 w 352425"/>
              <a:gd name="connsiteY3" fmla="*/ 176213 h 352425"/>
              <a:gd name="connsiteX4" fmla="*/ 39027 w 352425"/>
              <a:gd name="connsiteY4" fmla="*/ 160127 h 352425"/>
              <a:gd name="connsiteX5" fmla="*/ 20947 w 352425"/>
              <a:gd name="connsiteY5" fmla="*/ 138113 h 352425"/>
              <a:gd name="connsiteX6" fmla="*/ 1302 w 352425"/>
              <a:gd name="connsiteY6" fmla="*/ 154684 h 352425"/>
              <a:gd name="connsiteX7" fmla="*/ 0 w 352425"/>
              <a:gd name="connsiteY7" fmla="*/ 176213 h 352425"/>
              <a:gd name="connsiteX8" fmla="*/ 176213 w 352425"/>
              <a:gd name="connsiteY8" fmla="*/ 352425 h 352425"/>
              <a:gd name="connsiteX9" fmla="*/ 352425 w 352425"/>
              <a:gd name="connsiteY9" fmla="*/ 176213 h 352425"/>
              <a:gd name="connsiteX10" fmla="*/ 176213 w 352425"/>
              <a:gd name="connsiteY10" fmla="*/ 0 h 352425"/>
              <a:gd name="connsiteX11" fmla="*/ 66675 w 352425"/>
              <a:gd name="connsiteY11" fmla="*/ 38173 h 352425"/>
              <a:gd name="connsiteX12" fmla="*/ 66675 w 352425"/>
              <a:gd name="connsiteY12" fmla="*/ 28575 h 352425"/>
              <a:gd name="connsiteX13" fmla="*/ 47625 w 352425"/>
              <a:gd name="connsiteY13" fmla="*/ 9525 h 352425"/>
              <a:gd name="connsiteX14" fmla="*/ 28575 w 352425"/>
              <a:gd name="connsiteY14" fmla="*/ 28575 h 352425"/>
              <a:gd name="connsiteX15" fmla="*/ 28575 w 352425"/>
              <a:gd name="connsiteY15" fmla="*/ 79977 h 352425"/>
              <a:gd name="connsiteX16" fmla="*/ 27936 w 352425"/>
              <a:gd name="connsiteY16" fmla="*/ 80963 h 352425"/>
              <a:gd name="connsiteX17" fmla="*/ 28575 w 352425"/>
              <a:gd name="connsiteY17" fmla="*/ 80963 h 352425"/>
              <a:gd name="connsiteX18" fmla="*/ 28575 w 352425"/>
              <a:gd name="connsiteY18" fmla="*/ 85725 h 352425"/>
              <a:gd name="connsiteX19" fmla="*/ 47625 w 352425"/>
              <a:gd name="connsiteY19" fmla="*/ 104775 h 352425"/>
              <a:gd name="connsiteX20" fmla="*/ 104775 w 352425"/>
              <a:gd name="connsiteY20" fmla="*/ 104775 h 352425"/>
              <a:gd name="connsiteX21" fmla="*/ 123825 w 352425"/>
              <a:gd name="connsiteY21" fmla="*/ 85725 h 352425"/>
              <a:gd name="connsiteX22" fmla="*/ 104775 w 352425"/>
              <a:gd name="connsiteY22" fmla="*/ 66675 h 352425"/>
              <a:gd name="connsiteX23" fmla="*/ 92079 w 352425"/>
              <a:gd name="connsiteY23" fmla="*/ 66675 h 352425"/>
              <a:gd name="connsiteX24" fmla="*/ 176213 w 352425"/>
              <a:gd name="connsiteY24" fmla="*/ 38100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52425" h="352425">
                <a:moveTo>
                  <a:pt x="176213" y="38100"/>
                </a:moveTo>
                <a:cubicBezTo>
                  <a:pt x="252491" y="38100"/>
                  <a:pt x="314325" y="99935"/>
                  <a:pt x="314325" y="176213"/>
                </a:cubicBezTo>
                <a:cubicBezTo>
                  <a:pt x="314325" y="252491"/>
                  <a:pt x="252491" y="314325"/>
                  <a:pt x="176213" y="314325"/>
                </a:cubicBezTo>
                <a:cubicBezTo>
                  <a:pt x="99935" y="314325"/>
                  <a:pt x="38100" y="252491"/>
                  <a:pt x="38100" y="176213"/>
                </a:cubicBezTo>
                <a:cubicBezTo>
                  <a:pt x="38100" y="170772"/>
                  <a:pt x="38415" y="165404"/>
                  <a:pt x="39027" y="160127"/>
                </a:cubicBezTo>
                <a:cubicBezTo>
                  <a:pt x="40324" y="148942"/>
                  <a:pt x="32207" y="138113"/>
                  <a:pt x="20947" y="138113"/>
                </a:cubicBezTo>
                <a:cubicBezTo>
                  <a:pt x="11125" y="138113"/>
                  <a:pt x="2490" y="144934"/>
                  <a:pt x="1302" y="154684"/>
                </a:cubicBezTo>
                <a:cubicBezTo>
                  <a:pt x="442" y="161740"/>
                  <a:pt x="0" y="168924"/>
                  <a:pt x="0" y="176213"/>
                </a:cubicBezTo>
                <a:cubicBezTo>
                  <a:pt x="0" y="273531"/>
                  <a:pt x="78893" y="352425"/>
                  <a:pt x="176213" y="352425"/>
                </a:cubicBezTo>
                <a:cubicBezTo>
                  <a:pt x="273531" y="352425"/>
                  <a:pt x="352425" y="273531"/>
                  <a:pt x="352425" y="176213"/>
                </a:cubicBezTo>
                <a:cubicBezTo>
                  <a:pt x="352425" y="78893"/>
                  <a:pt x="273531" y="0"/>
                  <a:pt x="176213" y="0"/>
                </a:cubicBezTo>
                <a:cubicBezTo>
                  <a:pt x="134814" y="0"/>
                  <a:pt x="96750" y="14276"/>
                  <a:pt x="66675" y="38173"/>
                </a:cubicBezTo>
                <a:lnTo>
                  <a:pt x="66675" y="28575"/>
                </a:lnTo>
                <a:cubicBezTo>
                  <a:pt x="66675" y="18054"/>
                  <a:pt x="58146" y="9525"/>
                  <a:pt x="47625" y="9525"/>
                </a:cubicBezTo>
                <a:cubicBezTo>
                  <a:pt x="37104" y="9525"/>
                  <a:pt x="28575" y="18054"/>
                  <a:pt x="28575" y="28575"/>
                </a:cubicBezTo>
                <a:lnTo>
                  <a:pt x="28575" y="79977"/>
                </a:lnTo>
                <a:cubicBezTo>
                  <a:pt x="28361" y="80305"/>
                  <a:pt x="28148" y="80633"/>
                  <a:pt x="27936" y="80963"/>
                </a:cubicBezTo>
                <a:lnTo>
                  <a:pt x="28575" y="80963"/>
                </a:lnTo>
                <a:lnTo>
                  <a:pt x="28575" y="85725"/>
                </a:lnTo>
                <a:cubicBezTo>
                  <a:pt x="28575" y="96246"/>
                  <a:pt x="37104" y="104775"/>
                  <a:pt x="47625" y="104775"/>
                </a:cubicBezTo>
                <a:lnTo>
                  <a:pt x="104775" y="104775"/>
                </a:lnTo>
                <a:cubicBezTo>
                  <a:pt x="115296" y="104775"/>
                  <a:pt x="123825" y="96246"/>
                  <a:pt x="123825" y="85725"/>
                </a:cubicBezTo>
                <a:cubicBezTo>
                  <a:pt x="123825" y="75204"/>
                  <a:pt x="115296" y="66675"/>
                  <a:pt x="104775" y="66675"/>
                </a:cubicBezTo>
                <a:lnTo>
                  <a:pt x="92079" y="66675"/>
                </a:lnTo>
                <a:cubicBezTo>
                  <a:pt x="115375" y="48755"/>
                  <a:pt x="144550" y="38100"/>
                  <a:pt x="176213" y="38100"/>
                </a:cubicBezTo>
                <a:close/>
              </a:path>
            </a:pathLst>
          </a:custGeom>
          <a:gradFill>
            <a:gsLst>
              <a:gs pos="85000">
                <a:srgbClr val="6C1CB2"/>
              </a:gs>
              <a:gs pos="0">
                <a:srgbClr val="C03BC4"/>
              </a:gs>
            </a:gsLst>
            <a:path path="circle">
              <a:fillToRect l="100000" t="100000"/>
            </a:path>
          </a:gradFill>
          <a:effectLst/>
        </p:spPr>
        <p:txBody>
          <a:bodyPr wrap="square" lIns="640080" tIns="0" rIns="0" bIns="0" anchor="ctr" anchorCtr="0">
            <a:noAutofit/>
          </a:bodyPr>
          <a:lstStyle/>
          <a:p>
            <a:pPr defTabSz="914367" fontAlgn="base">
              <a:spcBef>
                <a:spcPct val="0"/>
              </a:spcBef>
              <a:spcAft>
                <a:spcPct val="0"/>
              </a:spcAft>
            </a:pPr>
            <a:endParaRPr lang="en-US" b="1" kern="0">
              <a:ln w="3175">
                <a:noFill/>
              </a:ln>
              <a:solidFill>
                <a:schemeClr val="bg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3" name="Graphic 53">
            <a:extLst>
              <a:ext uri="{FF2B5EF4-FFF2-40B4-BE49-F238E27FC236}">
                <a16:creationId xmlns:a16="http://schemas.microsoft.com/office/drawing/2014/main" id="{8B71F58D-1BB5-1636-1F3B-267E4BDE7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21219" y="2344870"/>
            <a:ext cx="1029923" cy="1084129"/>
          </a:xfrm>
          <a:custGeom>
            <a:avLst/>
            <a:gdLst>
              <a:gd name="connsiteX0" fmla="*/ 266700 w 361950"/>
              <a:gd name="connsiteY0" fmla="*/ 38100 h 381000"/>
              <a:gd name="connsiteX1" fmla="*/ 247650 w 361950"/>
              <a:gd name="connsiteY1" fmla="*/ 19050 h 381000"/>
              <a:gd name="connsiteX2" fmla="*/ 266700 w 361950"/>
              <a:gd name="connsiteY2" fmla="*/ 0 h 381000"/>
              <a:gd name="connsiteX3" fmla="*/ 342900 w 361950"/>
              <a:gd name="connsiteY3" fmla="*/ 0 h 381000"/>
              <a:gd name="connsiteX4" fmla="*/ 361950 w 361950"/>
              <a:gd name="connsiteY4" fmla="*/ 19050 h 381000"/>
              <a:gd name="connsiteX5" fmla="*/ 361950 w 361950"/>
              <a:gd name="connsiteY5" fmla="*/ 95250 h 381000"/>
              <a:gd name="connsiteX6" fmla="*/ 342900 w 361950"/>
              <a:gd name="connsiteY6" fmla="*/ 114300 h 381000"/>
              <a:gd name="connsiteX7" fmla="*/ 323850 w 361950"/>
              <a:gd name="connsiteY7" fmla="*/ 95250 h 381000"/>
              <a:gd name="connsiteX8" fmla="*/ 323850 w 361950"/>
              <a:gd name="connsiteY8" fmla="*/ 65041 h 381000"/>
              <a:gd name="connsiteX9" fmla="*/ 213495 w 361950"/>
              <a:gd name="connsiteY9" fmla="*/ 175395 h 381000"/>
              <a:gd name="connsiteX10" fmla="*/ 186555 w 361950"/>
              <a:gd name="connsiteY10" fmla="*/ 175395 h 381000"/>
              <a:gd name="connsiteX11" fmla="*/ 133350 w 361950"/>
              <a:gd name="connsiteY11" fmla="*/ 122191 h 381000"/>
              <a:gd name="connsiteX12" fmla="*/ 32520 w 361950"/>
              <a:gd name="connsiteY12" fmla="*/ 223020 h 381000"/>
              <a:gd name="connsiteX13" fmla="*/ 5580 w 361950"/>
              <a:gd name="connsiteY13" fmla="*/ 223020 h 381000"/>
              <a:gd name="connsiteX14" fmla="*/ 5580 w 361950"/>
              <a:gd name="connsiteY14" fmla="*/ 196080 h 381000"/>
              <a:gd name="connsiteX15" fmla="*/ 119880 w 361950"/>
              <a:gd name="connsiteY15" fmla="*/ 81780 h 381000"/>
              <a:gd name="connsiteX16" fmla="*/ 133350 w 361950"/>
              <a:gd name="connsiteY16" fmla="*/ 76200 h 381000"/>
              <a:gd name="connsiteX17" fmla="*/ 146820 w 361950"/>
              <a:gd name="connsiteY17" fmla="*/ 81780 h 381000"/>
              <a:gd name="connsiteX18" fmla="*/ 200025 w 361950"/>
              <a:gd name="connsiteY18" fmla="*/ 134984 h 381000"/>
              <a:gd name="connsiteX19" fmla="*/ 296910 w 361950"/>
              <a:gd name="connsiteY19" fmla="*/ 38100 h 381000"/>
              <a:gd name="connsiteX20" fmla="*/ 266700 w 361950"/>
              <a:gd name="connsiteY20" fmla="*/ 38100 h 381000"/>
              <a:gd name="connsiteX21" fmla="*/ 38100 w 361950"/>
              <a:gd name="connsiteY21" fmla="*/ 304800 h 381000"/>
              <a:gd name="connsiteX22" fmla="*/ 38100 w 361950"/>
              <a:gd name="connsiteY22" fmla="*/ 361950 h 381000"/>
              <a:gd name="connsiteX23" fmla="*/ 19050 w 361950"/>
              <a:gd name="connsiteY23" fmla="*/ 381000 h 381000"/>
              <a:gd name="connsiteX24" fmla="*/ 0 w 361950"/>
              <a:gd name="connsiteY24" fmla="*/ 361950 h 381000"/>
              <a:gd name="connsiteX25" fmla="*/ 0 w 361950"/>
              <a:gd name="connsiteY25" fmla="*/ 304800 h 381000"/>
              <a:gd name="connsiteX26" fmla="*/ 19050 w 361950"/>
              <a:gd name="connsiteY26" fmla="*/ 285750 h 381000"/>
              <a:gd name="connsiteX27" fmla="*/ 38100 w 361950"/>
              <a:gd name="connsiteY27" fmla="*/ 304800 h 381000"/>
              <a:gd name="connsiteX28" fmla="*/ 133350 w 361950"/>
              <a:gd name="connsiteY28" fmla="*/ 228600 h 381000"/>
              <a:gd name="connsiteX29" fmla="*/ 114300 w 361950"/>
              <a:gd name="connsiteY29" fmla="*/ 209550 h 381000"/>
              <a:gd name="connsiteX30" fmla="*/ 95250 w 361950"/>
              <a:gd name="connsiteY30" fmla="*/ 228600 h 381000"/>
              <a:gd name="connsiteX31" fmla="*/ 95250 w 361950"/>
              <a:gd name="connsiteY31" fmla="*/ 361950 h 381000"/>
              <a:gd name="connsiteX32" fmla="*/ 114300 w 361950"/>
              <a:gd name="connsiteY32" fmla="*/ 381000 h 381000"/>
              <a:gd name="connsiteX33" fmla="*/ 133350 w 361950"/>
              <a:gd name="connsiteY33" fmla="*/ 361950 h 381000"/>
              <a:gd name="connsiteX34" fmla="*/ 133350 w 361950"/>
              <a:gd name="connsiteY34" fmla="*/ 228600 h 381000"/>
              <a:gd name="connsiteX35" fmla="*/ 209550 w 361950"/>
              <a:gd name="connsiteY35" fmla="*/ 247650 h 381000"/>
              <a:gd name="connsiteX36" fmla="*/ 228600 w 361950"/>
              <a:gd name="connsiteY36" fmla="*/ 266700 h 381000"/>
              <a:gd name="connsiteX37" fmla="*/ 228600 w 361950"/>
              <a:gd name="connsiteY37" fmla="*/ 361950 h 381000"/>
              <a:gd name="connsiteX38" fmla="*/ 209550 w 361950"/>
              <a:gd name="connsiteY38" fmla="*/ 381000 h 381000"/>
              <a:gd name="connsiteX39" fmla="*/ 190500 w 361950"/>
              <a:gd name="connsiteY39" fmla="*/ 361950 h 381000"/>
              <a:gd name="connsiteX40" fmla="*/ 190500 w 361950"/>
              <a:gd name="connsiteY40" fmla="*/ 266700 h 381000"/>
              <a:gd name="connsiteX41" fmla="*/ 209550 w 361950"/>
              <a:gd name="connsiteY41" fmla="*/ 247650 h 381000"/>
              <a:gd name="connsiteX42" fmla="*/ 323850 w 361950"/>
              <a:gd name="connsiteY42" fmla="*/ 171450 h 381000"/>
              <a:gd name="connsiteX43" fmla="*/ 304800 w 361950"/>
              <a:gd name="connsiteY43" fmla="*/ 152400 h 381000"/>
              <a:gd name="connsiteX44" fmla="*/ 285750 w 361950"/>
              <a:gd name="connsiteY44" fmla="*/ 171450 h 381000"/>
              <a:gd name="connsiteX45" fmla="*/ 285750 w 361950"/>
              <a:gd name="connsiteY45" fmla="*/ 361950 h 381000"/>
              <a:gd name="connsiteX46" fmla="*/ 304800 w 361950"/>
              <a:gd name="connsiteY46" fmla="*/ 381000 h 381000"/>
              <a:gd name="connsiteX47" fmla="*/ 323850 w 361950"/>
              <a:gd name="connsiteY47" fmla="*/ 361950 h 381000"/>
              <a:gd name="connsiteX48" fmla="*/ 323850 w 361950"/>
              <a:gd name="connsiteY48" fmla="*/ 17145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61950" h="381000">
                <a:moveTo>
                  <a:pt x="266700" y="38100"/>
                </a:moveTo>
                <a:cubicBezTo>
                  <a:pt x="256179" y="38100"/>
                  <a:pt x="247650" y="29571"/>
                  <a:pt x="247650" y="19050"/>
                </a:cubicBezTo>
                <a:cubicBezTo>
                  <a:pt x="247650" y="8529"/>
                  <a:pt x="256179" y="0"/>
                  <a:pt x="266700" y="0"/>
                </a:cubicBezTo>
                <a:lnTo>
                  <a:pt x="342900" y="0"/>
                </a:lnTo>
                <a:cubicBezTo>
                  <a:pt x="353421" y="0"/>
                  <a:pt x="361950" y="8529"/>
                  <a:pt x="361950" y="19050"/>
                </a:cubicBezTo>
                <a:lnTo>
                  <a:pt x="361950" y="95250"/>
                </a:lnTo>
                <a:cubicBezTo>
                  <a:pt x="361950" y="105771"/>
                  <a:pt x="353421" y="114300"/>
                  <a:pt x="342900" y="114300"/>
                </a:cubicBezTo>
                <a:cubicBezTo>
                  <a:pt x="332379" y="114300"/>
                  <a:pt x="323850" y="105771"/>
                  <a:pt x="323850" y="95250"/>
                </a:cubicBezTo>
                <a:lnTo>
                  <a:pt x="323850" y="65041"/>
                </a:lnTo>
                <a:lnTo>
                  <a:pt x="213495" y="175395"/>
                </a:lnTo>
                <a:cubicBezTo>
                  <a:pt x="206056" y="182834"/>
                  <a:pt x="193994" y="182834"/>
                  <a:pt x="186555" y="175395"/>
                </a:cubicBezTo>
                <a:lnTo>
                  <a:pt x="133350" y="122191"/>
                </a:lnTo>
                <a:lnTo>
                  <a:pt x="32520" y="223020"/>
                </a:lnTo>
                <a:cubicBezTo>
                  <a:pt x="25081" y="230459"/>
                  <a:pt x="13019" y="230459"/>
                  <a:pt x="5580" y="223020"/>
                </a:cubicBezTo>
                <a:cubicBezTo>
                  <a:pt x="-1860" y="215581"/>
                  <a:pt x="-1860" y="203519"/>
                  <a:pt x="5580" y="196080"/>
                </a:cubicBezTo>
                <a:lnTo>
                  <a:pt x="119880" y="81780"/>
                </a:lnTo>
                <a:cubicBezTo>
                  <a:pt x="123452" y="78207"/>
                  <a:pt x="128298" y="76200"/>
                  <a:pt x="133350" y="76200"/>
                </a:cubicBezTo>
                <a:cubicBezTo>
                  <a:pt x="138402" y="76200"/>
                  <a:pt x="143248" y="78207"/>
                  <a:pt x="146820" y="81780"/>
                </a:cubicBezTo>
                <a:lnTo>
                  <a:pt x="200025" y="134984"/>
                </a:lnTo>
                <a:lnTo>
                  <a:pt x="296910" y="38100"/>
                </a:lnTo>
                <a:lnTo>
                  <a:pt x="266700" y="38100"/>
                </a:lnTo>
                <a:close/>
                <a:moveTo>
                  <a:pt x="38100" y="304800"/>
                </a:moveTo>
                <a:lnTo>
                  <a:pt x="38100" y="361950"/>
                </a:lnTo>
                <a:cubicBezTo>
                  <a:pt x="38100" y="372471"/>
                  <a:pt x="29571" y="381000"/>
                  <a:pt x="19050" y="381000"/>
                </a:cubicBezTo>
                <a:cubicBezTo>
                  <a:pt x="8529" y="381000"/>
                  <a:pt x="0" y="372471"/>
                  <a:pt x="0" y="361950"/>
                </a:cubicBezTo>
                <a:lnTo>
                  <a:pt x="0" y="304800"/>
                </a:lnTo>
                <a:cubicBezTo>
                  <a:pt x="0" y="294279"/>
                  <a:pt x="8529" y="285750"/>
                  <a:pt x="19050" y="285750"/>
                </a:cubicBezTo>
                <a:cubicBezTo>
                  <a:pt x="29571" y="285750"/>
                  <a:pt x="38100" y="294279"/>
                  <a:pt x="38100" y="304800"/>
                </a:cubicBezTo>
                <a:close/>
                <a:moveTo>
                  <a:pt x="133350" y="228600"/>
                </a:moveTo>
                <a:cubicBezTo>
                  <a:pt x="133350" y="218079"/>
                  <a:pt x="124821" y="209550"/>
                  <a:pt x="114300" y="209550"/>
                </a:cubicBezTo>
                <a:cubicBezTo>
                  <a:pt x="103779" y="209550"/>
                  <a:pt x="95250" y="218079"/>
                  <a:pt x="95250" y="228600"/>
                </a:cubicBezTo>
                <a:lnTo>
                  <a:pt x="95250" y="361950"/>
                </a:lnTo>
                <a:cubicBezTo>
                  <a:pt x="95250" y="372471"/>
                  <a:pt x="103779" y="381000"/>
                  <a:pt x="114300" y="381000"/>
                </a:cubicBezTo>
                <a:cubicBezTo>
                  <a:pt x="124821" y="381000"/>
                  <a:pt x="133350" y="372471"/>
                  <a:pt x="133350" y="361950"/>
                </a:cubicBezTo>
                <a:lnTo>
                  <a:pt x="133350" y="228600"/>
                </a:lnTo>
                <a:close/>
                <a:moveTo>
                  <a:pt x="209550" y="247650"/>
                </a:moveTo>
                <a:cubicBezTo>
                  <a:pt x="220071" y="247650"/>
                  <a:pt x="228600" y="256179"/>
                  <a:pt x="228600" y="266700"/>
                </a:cubicBezTo>
                <a:lnTo>
                  <a:pt x="228600" y="361950"/>
                </a:lnTo>
                <a:cubicBezTo>
                  <a:pt x="228600" y="372471"/>
                  <a:pt x="220071" y="381000"/>
                  <a:pt x="209550" y="381000"/>
                </a:cubicBezTo>
                <a:cubicBezTo>
                  <a:pt x="199029" y="381000"/>
                  <a:pt x="190500" y="372471"/>
                  <a:pt x="190500" y="361950"/>
                </a:cubicBezTo>
                <a:lnTo>
                  <a:pt x="190500" y="266700"/>
                </a:lnTo>
                <a:cubicBezTo>
                  <a:pt x="190500" y="256179"/>
                  <a:pt x="199029" y="247650"/>
                  <a:pt x="209550" y="247650"/>
                </a:cubicBezTo>
                <a:close/>
                <a:moveTo>
                  <a:pt x="323850" y="171450"/>
                </a:moveTo>
                <a:cubicBezTo>
                  <a:pt x="323850" y="160929"/>
                  <a:pt x="315321" y="152400"/>
                  <a:pt x="304800" y="152400"/>
                </a:cubicBezTo>
                <a:cubicBezTo>
                  <a:pt x="294279" y="152400"/>
                  <a:pt x="285750" y="160929"/>
                  <a:pt x="285750" y="171450"/>
                </a:cubicBezTo>
                <a:lnTo>
                  <a:pt x="285750" y="361950"/>
                </a:lnTo>
                <a:cubicBezTo>
                  <a:pt x="285750" y="372471"/>
                  <a:pt x="294279" y="381000"/>
                  <a:pt x="304800" y="381000"/>
                </a:cubicBezTo>
                <a:cubicBezTo>
                  <a:pt x="315321" y="381000"/>
                  <a:pt x="323850" y="372471"/>
                  <a:pt x="323850" y="361950"/>
                </a:cubicBezTo>
                <a:lnTo>
                  <a:pt x="323850" y="171450"/>
                </a:lnTo>
                <a:close/>
              </a:path>
            </a:pathLst>
          </a:custGeom>
          <a:gradFill>
            <a:gsLst>
              <a:gs pos="85000">
                <a:srgbClr val="6C1CB2"/>
              </a:gs>
              <a:gs pos="0">
                <a:srgbClr val="C03BC4"/>
              </a:gs>
            </a:gsLst>
            <a:path path="circle">
              <a:fillToRect l="100000" t="100000"/>
            </a:path>
          </a:gradFill>
          <a:effectLst/>
        </p:spPr>
        <p:txBody>
          <a:bodyPr wrap="square" lIns="640080" tIns="0" rIns="0" bIns="0" anchor="ctr" anchorCtr="0">
            <a:noAutofit/>
          </a:bodyPr>
          <a:lstStyle/>
          <a:p>
            <a:pPr defTabSz="914367" fontAlgn="base">
              <a:spcBef>
                <a:spcPct val="0"/>
              </a:spcBef>
              <a:spcAft>
                <a:spcPct val="0"/>
              </a:spcAft>
            </a:pPr>
            <a:endParaRPr lang="en-US" b="1" kern="0">
              <a:ln w="3175">
                <a:noFill/>
              </a:ln>
              <a:solidFill>
                <a:schemeClr val="bg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D8A3DD8-A993-D56A-F75E-AEA5EC0771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69827" y="2344869"/>
            <a:ext cx="1093426" cy="1084129"/>
            <a:chOff x="3089861" y="4664891"/>
            <a:chExt cx="368477" cy="365344"/>
          </a:xfrm>
        </p:grpSpPr>
        <p:sp>
          <p:nvSpPr>
            <p:cNvPr id="29" name="Graphic 3">
              <a:extLst>
                <a:ext uri="{FF2B5EF4-FFF2-40B4-BE49-F238E27FC236}">
                  <a16:creationId xmlns:a16="http://schemas.microsoft.com/office/drawing/2014/main" id="{D9C4938D-FADC-42E4-207B-D8DF58D5D6C2}"/>
                </a:ext>
              </a:extLst>
            </p:cNvPr>
            <p:cNvSpPr/>
            <p:nvPr/>
          </p:nvSpPr>
          <p:spPr>
            <a:xfrm>
              <a:off x="3089861" y="4781777"/>
              <a:ext cx="246121" cy="248458"/>
            </a:xfrm>
            <a:custGeom>
              <a:avLst/>
              <a:gdLst>
                <a:gd name="connsiteX0" fmla="*/ 343869 w 386074"/>
                <a:gd name="connsiteY0" fmla="*/ 92329 h 389739"/>
                <a:gd name="connsiteX1" fmla="*/ 315020 w 386074"/>
                <a:gd name="connsiteY1" fmla="*/ 100482 h 389739"/>
                <a:gd name="connsiteX2" fmla="*/ 295578 w 386074"/>
                <a:gd name="connsiteY2" fmla="*/ 81040 h 389739"/>
                <a:gd name="connsiteX3" fmla="*/ 264847 w 386074"/>
                <a:gd name="connsiteY3" fmla="*/ 60971 h 389739"/>
                <a:gd name="connsiteX4" fmla="*/ 267983 w 386074"/>
                <a:gd name="connsiteY4" fmla="*/ 28359 h 389739"/>
                <a:gd name="connsiteX5" fmla="*/ 251049 w 386074"/>
                <a:gd name="connsiteY5" fmla="*/ 7035 h 389739"/>
                <a:gd name="connsiteX6" fmla="*/ 187079 w 386074"/>
                <a:gd name="connsiteY6" fmla="*/ 137 h 389739"/>
                <a:gd name="connsiteX7" fmla="*/ 165756 w 386074"/>
                <a:gd name="connsiteY7" fmla="*/ 17070 h 389739"/>
                <a:gd name="connsiteX8" fmla="*/ 162620 w 386074"/>
                <a:gd name="connsiteY8" fmla="*/ 49682 h 389739"/>
                <a:gd name="connsiteX9" fmla="*/ 123736 w 386074"/>
                <a:gd name="connsiteY9" fmla="*/ 65361 h 389739"/>
                <a:gd name="connsiteX10" fmla="*/ 96768 w 386074"/>
                <a:gd name="connsiteY10" fmla="*/ 42783 h 389739"/>
                <a:gd name="connsiteX11" fmla="*/ 69173 w 386074"/>
                <a:gd name="connsiteY11" fmla="*/ 45292 h 389739"/>
                <a:gd name="connsiteX12" fmla="*/ 27780 w 386074"/>
                <a:gd name="connsiteY12" fmla="*/ 94211 h 389739"/>
                <a:gd name="connsiteX13" fmla="*/ 30289 w 386074"/>
                <a:gd name="connsiteY13" fmla="*/ 121806 h 389739"/>
                <a:gd name="connsiteX14" fmla="*/ 57257 w 386074"/>
                <a:gd name="connsiteY14" fmla="*/ 144383 h 389739"/>
                <a:gd name="connsiteX15" fmla="*/ 48477 w 386074"/>
                <a:gd name="connsiteY15" fmla="*/ 188285 h 389739"/>
                <a:gd name="connsiteX16" fmla="*/ 13983 w 386074"/>
                <a:gd name="connsiteY16" fmla="*/ 198319 h 389739"/>
                <a:gd name="connsiteX17" fmla="*/ 812 w 386074"/>
                <a:gd name="connsiteY17" fmla="*/ 222151 h 389739"/>
                <a:gd name="connsiteX18" fmla="*/ 18373 w 386074"/>
                <a:gd name="connsiteY18" fmla="*/ 283613 h 389739"/>
                <a:gd name="connsiteX19" fmla="*/ 42205 w 386074"/>
                <a:gd name="connsiteY19" fmla="*/ 296783 h 389739"/>
                <a:gd name="connsiteX20" fmla="*/ 77953 w 386074"/>
                <a:gd name="connsiteY20" fmla="*/ 286749 h 389739"/>
                <a:gd name="connsiteX21" fmla="*/ 101785 w 386074"/>
                <a:gd name="connsiteY21" fmla="*/ 311835 h 389739"/>
                <a:gd name="connsiteX22" fmla="*/ 121854 w 386074"/>
                <a:gd name="connsiteY22" fmla="*/ 326260 h 389739"/>
                <a:gd name="connsiteX23" fmla="*/ 118091 w 386074"/>
                <a:gd name="connsiteY23" fmla="*/ 361381 h 389739"/>
                <a:gd name="connsiteX24" fmla="*/ 135025 w 386074"/>
                <a:gd name="connsiteY24" fmla="*/ 382704 h 389739"/>
                <a:gd name="connsiteX25" fmla="*/ 198995 w 386074"/>
                <a:gd name="connsiteY25" fmla="*/ 389603 h 389739"/>
                <a:gd name="connsiteX26" fmla="*/ 220318 w 386074"/>
                <a:gd name="connsiteY26" fmla="*/ 372670 h 389739"/>
                <a:gd name="connsiteX27" fmla="*/ 223454 w 386074"/>
                <a:gd name="connsiteY27" fmla="*/ 346329 h 389739"/>
                <a:gd name="connsiteX28" fmla="*/ 274254 w 386074"/>
                <a:gd name="connsiteY28" fmla="*/ 328141 h 389739"/>
                <a:gd name="connsiteX29" fmla="*/ 293069 w 386074"/>
                <a:gd name="connsiteY29" fmla="*/ 343820 h 389739"/>
                <a:gd name="connsiteX30" fmla="*/ 320664 w 386074"/>
                <a:gd name="connsiteY30" fmla="*/ 341312 h 389739"/>
                <a:gd name="connsiteX31" fmla="*/ 362057 w 386074"/>
                <a:gd name="connsiteY31" fmla="*/ 292393 h 389739"/>
                <a:gd name="connsiteX32" fmla="*/ 359548 w 386074"/>
                <a:gd name="connsiteY32" fmla="*/ 264798 h 389739"/>
                <a:gd name="connsiteX33" fmla="*/ 340733 w 386074"/>
                <a:gd name="connsiteY33" fmla="*/ 249119 h 389739"/>
                <a:gd name="connsiteX34" fmla="*/ 349514 w 386074"/>
                <a:gd name="connsiteY34" fmla="*/ 198319 h 389739"/>
                <a:gd name="connsiteX35" fmla="*/ 372091 w 386074"/>
                <a:gd name="connsiteY35" fmla="*/ 192048 h 389739"/>
                <a:gd name="connsiteX36" fmla="*/ 385262 w 386074"/>
                <a:gd name="connsiteY36" fmla="*/ 168216 h 389739"/>
                <a:gd name="connsiteX37" fmla="*/ 367701 w 386074"/>
                <a:gd name="connsiteY37" fmla="*/ 106754 h 389739"/>
                <a:gd name="connsiteX38" fmla="*/ 343869 w 386074"/>
                <a:gd name="connsiteY38" fmla="*/ 92329 h 389739"/>
                <a:gd name="connsiteX39" fmla="*/ 255439 w 386074"/>
                <a:gd name="connsiteY39" fmla="*/ 246611 h 389739"/>
                <a:gd name="connsiteX40" fmla="*/ 141296 w 386074"/>
                <a:gd name="connsiteY40" fmla="*/ 256645 h 389739"/>
                <a:gd name="connsiteX41" fmla="*/ 131262 w 386074"/>
                <a:gd name="connsiteY41" fmla="*/ 142502 h 389739"/>
                <a:gd name="connsiteX42" fmla="*/ 245405 w 386074"/>
                <a:gd name="connsiteY42" fmla="*/ 132467 h 389739"/>
                <a:gd name="connsiteX43" fmla="*/ 255439 w 386074"/>
                <a:gd name="connsiteY43" fmla="*/ 246611 h 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86074" h="389739">
                  <a:moveTo>
                    <a:pt x="343869" y="92329"/>
                  </a:moveTo>
                  <a:lnTo>
                    <a:pt x="315020" y="100482"/>
                  </a:lnTo>
                  <a:cubicBezTo>
                    <a:pt x="309375" y="93583"/>
                    <a:pt x="302477" y="87312"/>
                    <a:pt x="295578" y="81040"/>
                  </a:cubicBezTo>
                  <a:cubicBezTo>
                    <a:pt x="285543" y="72887"/>
                    <a:pt x="275509" y="66615"/>
                    <a:pt x="264847" y="60971"/>
                  </a:cubicBezTo>
                  <a:lnTo>
                    <a:pt x="267983" y="28359"/>
                  </a:lnTo>
                  <a:cubicBezTo>
                    <a:pt x="269237" y="17697"/>
                    <a:pt x="261711" y="8290"/>
                    <a:pt x="251049" y="7035"/>
                  </a:cubicBezTo>
                  <a:lnTo>
                    <a:pt x="187079" y="137"/>
                  </a:lnTo>
                  <a:cubicBezTo>
                    <a:pt x="176417" y="-1118"/>
                    <a:pt x="167010" y="6408"/>
                    <a:pt x="165756" y="17070"/>
                  </a:cubicBezTo>
                  <a:lnTo>
                    <a:pt x="162620" y="49682"/>
                  </a:lnTo>
                  <a:cubicBezTo>
                    <a:pt x="148822" y="52818"/>
                    <a:pt x="136279" y="58462"/>
                    <a:pt x="123736" y="65361"/>
                  </a:cubicBezTo>
                  <a:lnTo>
                    <a:pt x="96768" y="42783"/>
                  </a:lnTo>
                  <a:cubicBezTo>
                    <a:pt x="88615" y="35885"/>
                    <a:pt x="76072" y="37139"/>
                    <a:pt x="69173" y="45292"/>
                  </a:cubicBezTo>
                  <a:lnTo>
                    <a:pt x="27780" y="94211"/>
                  </a:lnTo>
                  <a:cubicBezTo>
                    <a:pt x="20881" y="102364"/>
                    <a:pt x="22136" y="114907"/>
                    <a:pt x="30289" y="121806"/>
                  </a:cubicBezTo>
                  <a:lnTo>
                    <a:pt x="57257" y="144383"/>
                  </a:lnTo>
                  <a:cubicBezTo>
                    <a:pt x="51612" y="158808"/>
                    <a:pt x="49104" y="173233"/>
                    <a:pt x="48477" y="188285"/>
                  </a:cubicBezTo>
                  <a:lnTo>
                    <a:pt x="13983" y="198319"/>
                  </a:lnTo>
                  <a:cubicBezTo>
                    <a:pt x="3948" y="201455"/>
                    <a:pt x="-2324" y="212117"/>
                    <a:pt x="812" y="222151"/>
                  </a:cubicBezTo>
                  <a:lnTo>
                    <a:pt x="18373" y="283613"/>
                  </a:lnTo>
                  <a:cubicBezTo>
                    <a:pt x="21509" y="293648"/>
                    <a:pt x="32170" y="299919"/>
                    <a:pt x="42205" y="296783"/>
                  </a:cubicBezTo>
                  <a:lnTo>
                    <a:pt x="77953" y="286749"/>
                  </a:lnTo>
                  <a:cubicBezTo>
                    <a:pt x="84852" y="295529"/>
                    <a:pt x="92378" y="303682"/>
                    <a:pt x="101785" y="311835"/>
                  </a:cubicBezTo>
                  <a:cubicBezTo>
                    <a:pt x="108057" y="317480"/>
                    <a:pt x="114328" y="321870"/>
                    <a:pt x="121854" y="326260"/>
                  </a:cubicBezTo>
                  <a:lnTo>
                    <a:pt x="118091" y="361381"/>
                  </a:lnTo>
                  <a:cubicBezTo>
                    <a:pt x="116837" y="372043"/>
                    <a:pt x="124363" y="381450"/>
                    <a:pt x="135025" y="382704"/>
                  </a:cubicBezTo>
                  <a:lnTo>
                    <a:pt x="198995" y="389603"/>
                  </a:lnTo>
                  <a:cubicBezTo>
                    <a:pt x="209657" y="390858"/>
                    <a:pt x="219064" y="383332"/>
                    <a:pt x="220318" y="372670"/>
                  </a:cubicBezTo>
                  <a:lnTo>
                    <a:pt x="223454" y="346329"/>
                  </a:lnTo>
                  <a:cubicBezTo>
                    <a:pt x="241015" y="343193"/>
                    <a:pt x="258575" y="337549"/>
                    <a:pt x="274254" y="328141"/>
                  </a:cubicBezTo>
                  <a:lnTo>
                    <a:pt x="293069" y="343820"/>
                  </a:lnTo>
                  <a:cubicBezTo>
                    <a:pt x="301222" y="350719"/>
                    <a:pt x="313765" y="349465"/>
                    <a:pt x="320664" y="341312"/>
                  </a:cubicBezTo>
                  <a:lnTo>
                    <a:pt x="362057" y="292393"/>
                  </a:lnTo>
                  <a:cubicBezTo>
                    <a:pt x="368956" y="284240"/>
                    <a:pt x="367701" y="271697"/>
                    <a:pt x="359548" y="264798"/>
                  </a:cubicBezTo>
                  <a:lnTo>
                    <a:pt x="340733" y="249119"/>
                  </a:lnTo>
                  <a:cubicBezTo>
                    <a:pt x="346378" y="232813"/>
                    <a:pt x="349514" y="215880"/>
                    <a:pt x="349514" y="198319"/>
                  </a:cubicBezTo>
                  <a:lnTo>
                    <a:pt x="372091" y="192048"/>
                  </a:lnTo>
                  <a:cubicBezTo>
                    <a:pt x="382126" y="188912"/>
                    <a:pt x="388398" y="178250"/>
                    <a:pt x="385262" y="168216"/>
                  </a:cubicBezTo>
                  <a:lnTo>
                    <a:pt x="367701" y="106754"/>
                  </a:lnTo>
                  <a:cubicBezTo>
                    <a:pt x="365193" y="94838"/>
                    <a:pt x="353904" y="89193"/>
                    <a:pt x="343869" y="92329"/>
                  </a:cubicBezTo>
                  <a:close/>
                  <a:moveTo>
                    <a:pt x="255439" y="246611"/>
                  </a:moveTo>
                  <a:cubicBezTo>
                    <a:pt x="227217" y="281104"/>
                    <a:pt x="175790" y="285495"/>
                    <a:pt x="141296" y="256645"/>
                  </a:cubicBezTo>
                  <a:cubicBezTo>
                    <a:pt x="106802" y="228423"/>
                    <a:pt x="102412" y="176996"/>
                    <a:pt x="131262" y="142502"/>
                  </a:cubicBezTo>
                  <a:cubicBezTo>
                    <a:pt x="159484" y="108008"/>
                    <a:pt x="210911" y="103618"/>
                    <a:pt x="245405" y="132467"/>
                  </a:cubicBezTo>
                  <a:cubicBezTo>
                    <a:pt x="279272" y="161944"/>
                    <a:pt x="284289" y="212744"/>
                    <a:pt x="255439" y="246611"/>
                  </a:cubicBezTo>
                  <a:close/>
                </a:path>
              </a:pathLst>
            </a:custGeom>
            <a:gradFill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</a:gradFill>
            <a:effectLst/>
          </p:spPr>
          <p:txBody>
            <a:bodyPr wrap="square" lIns="640080" tIns="0" rIns="0" bIns="0" anchor="ctr" anchorCtr="0">
              <a:noAutofit/>
            </a:bodyPr>
            <a:lstStyle/>
            <a:p>
              <a:pPr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0">
                <a:ln w="3175">
                  <a:noFill/>
                </a:ln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30" name="Graphic 3">
              <a:extLst>
                <a:ext uri="{FF2B5EF4-FFF2-40B4-BE49-F238E27FC236}">
                  <a16:creationId xmlns:a16="http://schemas.microsoft.com/office/drawing/2014/main" id="{3B8F0AE7-51BD-BAE3-9035-D978A8A368D6}"/>
                </a:ext>
              </a:extLst>
            </p:cNvPr>
            <p:cNvSpPr/>
            <p:nvPr/>
          </p:nvSpPr>
          <p:spPr>
            <a:xfrm>
              <a:off x="3274702" y="4664891"/>
              <a:ext cx="183636" cy="175602"/>
            </a:xfrm>
            <a:custGeom>
              <a:avLst/>
              <a:gdLst>
                <a:gd name="connsiteX0" fmla="*/ 274888 w 288058"/>
                <a:gd name="connsiteY0" fmla="*/ 117345 h 275455"/>
                <a:gd name="connsiteX1" fmla="*/ 253564 w 288058"/>
                <a:gd name="connsiteY1" fmla="*/ 114209 h 275455"/>
                <a:gd name="connsiteX2" fmla="*/ 247293 w 288058"/>
                <a:gd name="connsiteY2" fmla="*/ 95394 h 275455"/>
                <a:gd name="connsiteX3" fmla="*/ 232868 w 288058"/>
                <a:gd name="connsiteY3" fmla="*/ 72190 h 275455"/>
                <a:gd name="connsiteX4" fmla="*/ 245411 w 288058"/>
                <a:gd name="connsiteY4" fmla="*/ 52120 h 275455"/>
                <a:gd name="connsiteX5" fmla="*/ 240394 w 288058"/>
                <a:gd name="connsiteY5" fmla="*/ 32678 h 275455"/>
                <a:gd name="connsiteX6" fmla="*/ 200883 w 288058"/>
                <a:gd name="connsiteY6" fmla="*/ 8219 h 275455"/>
                <a:gd name="connsiteX7" fmla="*/ 181441 w 288058"/>
                <a:gd name="connsiteY7" fmla="*/ 13236 h 275455"/>
                <a:gd name="connsiteX8" fmla="*/ 168898 w 288058"/>
                <a:gd name="connsiteY8" fmla="*/ 33933 h 275455"/>
                <a:gd name="connsiteX9" fmla="*/ 138167 w 288058"/>
                <a:gd name="connsiteY9" fmla="*/ 32051 h 275455"/>
                <a:gd name="connsiteX10" fmla="*/ 127505 w 288058"/>
                <a:gd name="connsiteY10" fmla="*/ 8219 h 275455"/>
                <a:gd name="connsiteX11" fmla="*/ 108063 w 288058"/>
                <a:gd name="connsiteY11" fmla="*/ 1320 h 275455"/>
                <a:gd name="connsiteX12" fmla="*/ 65416 w 288058"/>
                <a:gd name="connsiteY12" fmla="*/ 20762 h 275455"/>
                <a:gd name="connsiteX13" fmla="*/ 58517 w 288058"/>
                <a:gd name="connsiteY13" fmla="*/ 40204 h 275455"/>
                <a:gd name="connsiteX14" fmla="*/ 69179 w 288058"/>
                <a:gd name="connsiteY14" fmla="*/ 64036 h 275455"/>
                <a:gd name="connsiteX15" fmla="*/ 49737 w 288058"/>
                <a:gd name="connsiteY15" fmla="*/ 89750 h 275455"/>
                <a:gd name="connsiteX16" fmla="*/ 24024 w 288058"/>
                <a:gd name="connsiteY16" fmla="*/ 85360 h 275455"/>
                <a:gd name="connsiteX17" fmla="*/ 7717 w 288058"/>
                <a:gd name="connsiteY17" fmla="*/ 97276 h 275455"/>
                <a:gd name="connsiteX18" fmla="*/ 191 w 288058"/>
                <a:gd name="connsiteY18" fmla="*/ 143686 h 275455"/>
                <a:gd name="connsiteX19" fmla="*/ 12108 w 288058"/>
                <a:gd name="connsiteY19" fmla="*/ 159992 h 275455"/>
                <a:gd name="connsiteX20" fmla="*/ 39075 w 288058"/>
                <a:gd name="connsiteY20" fmla="*/ 164382 h 275455"/>
                <a:gd name="connsiteX21" fmla="*/ 47228 w 288058"/>
                <a:gd name="connsiteY21" fmla="*/ 188214 h 275455"/>
                <a:gd name="connsiteX22" fmla="*/ 56009 w 288058"/>
                <a:gd name="connsiteY22" fmla="*/ 203893 h 275455"/>
                <a:gd name="connsiteX23" fmla="*/ 42838 w 288058"/>
                <a:gd name="connsiteY23" fmla="*/ 225217 h 275455"/>
                <a:gd name="connsiteX24" fmla="*/ 47856 w 288058"/>
                <a:gd name="connsiteY24" fmla="*/ 244659 h 275455"/>
                <a:gd name="connsiteX25" fmla="*/ 87367 w 288058"/>
                <a:gd name="connsiteY25" fmla="*/ 269118 h 275455"/>
                <a:gd name="connsiteX26" fmla="*/ 106809 w 288058"/>
                <a:gd name="connsiteY26" fmla="*/ 264101 h 275455"/>
                <a:gd name="connsiteX27" fmla="*/ 116843 w 288058"/>
                <a:gd name="connsiteY27" fmla="*/ 247167 h 275455"/>
                <a:gd name="connsiteX28" fmla="*/ 156354 w 288058"/>
                <a:gd name="connsiteY28" fmla="*/ 250930 h 275455"/>
                <a:gd name="connsiteX29" fmla="*/ 163880 w 288058"/>
                <a:gd name="connsiteY29" fmla="*/ 267236 h 275455"/>
                <a:gd name="connsiteX30" fmla="*/ 183322 w 288058"/>
                <a:gd name="connsiteY30" fmla="*/ 274135 h 275455"/>
                <a:gd name="connsiteX31" fmla="*/ 225969 w 288058"/>
                <a:gd name="connsiteY31" fmla="*/ 254693 h 275455"/>
                <a:gd name="connsiteX32" fmla="*/ 232868 w 288058"/>
                <a:gd name="connsiteY32" fmla="*/ 235251 h 275455"/>
                <a:gd name="connsiteX33" fmla="*/ 225342 w 288058"/>
                <a:gd name="connsiteY33" fmla="*/ 218945 h 275455"/>
                <a:gd name="connsiteX34" fmla="*/ 247293 w 288058"/>
                <a:gd name="connsiteY34" fmla="*/ 188214 h 275455"/>
                <a:gd name="connsiteX35" fmla="*/ 264226 w 288058"/>
                <a:gd name="connsiteY35" fmla="*/ 191350 h 275455"/>
                <a:gd name="connsiteX36" fmla="*/ 280532 w 288058"/>
                <a:gd name="connsiteY36" fmla="*/ 179434 h 275455"/>
                <a:gd name="connsiteX37" fmla="*/ 288058 w 288058"/>
                <a:gd name="connsiteY37" fmla="*/ 133024 h 275455"/>
                <a:gd name="connsiteX38" fmla="*/ 274888 w 288058"/>
                <a:gd name="connsiteY38" fmla="*/ 117345 h 275455"/>
                <a:gd name="connsiteX39" fmla="*/ 168270 w 288058"/>
                <a:gd name="connsiteY39" fmla="*/ 191977 h 275455"/>
                <a:gd name="connsiteX40" fmla="*/ 89875 w 288058"/>
                <a:gd name="connsiteY40" fmla="*/ 163128 h 275455"/>
                <a:gd name="connsiteX41" fmla="*/ 118725 w 288058"/>
                <a:gd name="connsiteY41" fmla="*/ 84733 h 275455"/>
                <a:gd name="connsiteX42" fmla="*/ 197120 w 288058"/>
                <a:gd name="connsiteY42" fmla="*/ 113582 h 275455"/>
                <a:gd name="connsiteX43" fmla="*/ 168270 w 288058"/>
                <a:gd name="connsiteY43" fmla="*/ 191977 h 27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88058" h="275455">
                  <a:moveTo>
                    <a:pt x="274888" y="117345"/>
                  </a:moveTo>
                  <a:lnTo>
                    <a:pt x="253564" y="114209"/>
                  </a:lnTo>
                  <a:cubicBezTo>
                    <a:pt x="252310" y="107938"/>
                    <a:pt x="249801" y="101666"/>
                    <a:pt x="247293" y="95394"/>
                  </a:cubicBezTo>
                  <a:cubicBezTo>
                    <a:pt x="243530" y="87241"/>
                    <a:pt x="238512" y="79088"/>
                    <a:pt x="232868" y="72190"/>
                  </a:cubicBezTo>
                  <a:lnTo>
                    <a:pt x="245411" y="52120"/>
                  </a:lnTo>
                  <a:cubicBezTo>
                    <a:pt x="249174" y="45222"/>
                    <a:pt x="247293" y="36441"/>
                    <a:pt x="240394" y="32678"/>
                  </a:cubicBezTo>
                  <a:lnTo>
                    <a:pt x="200883" y="8219"/>
                  </a:lnTo>
                  <a:cubicBezTo>
                    <a:pt x="193984" y="4456"/>
                    <a:pt x="185204" y="6338"/>
                    <a:pt x="181441" y="13236"/>
                  </a:cubicBezTo>
                  <a:lnTo>
                    <a:pt x="168898" y="33933"/>
                  </a:lnTo>
                  <a:cubicBezTo>
                    <a:pt x="158863" y="32051"/>
                    <a:pt x="148201" y="31424"/>
                    <a:pt x="138167" y="32051"/>
                  </a:cubicBezTo>
                  <a:lnTo>
                    <a:pt x="127505" y="8219"/>
                  </a:lnTo>
                  <a:cubicBezTo>
                    <a:pt x="124369" y="693"/>
                    <a:pt x="115589" y="-1815"/>
                    <a:pt x="108063" y="1320"/>
                  </a:cubicBezTo>
                  <a:lnTo>
                    <a:pt x="65416" y="20762"/>
                  </a:lnTo>
                  <a:cubicBezTo>
                    <a:pt x="57890" y="23898"/>
                    <a:pt x="55382" y="32678"/>
                    <a:pt x="58517" y="40204"/>
                  </a:cubicBezTo>
                  <a:lnTo>
                    <a:pt x="69179" y="64036"/>
                  </a:lnTo>
                  <a:cubicBezTo>
                    <a:pt x="61026" y="72190"/>
                    <a:pt x="54754" y="80970"/>
                    <a:pt x="49737" y="89750"/>
                  </a:cubicBezTo>
                  <a:lnTo>
                    <a:pt x="24024" y="85360"/>
                  </a:lnTo>
                  <a:cubicBezTo>
                    <a:pt x="15870" y="84106"/>
                    <a:pt x="8972" y="89123"/>
                    <a:pt x="7717" y="97276"/>
                  </a:cubicBezTo>
                  <a:lnTo>
                    <a:pt x="191" y="143686"/>
                  </a:lnTo>
                  <a:cubicBezTo>
                    <a:pt x="-1063" y="151839"/>
                    <a:pt x="3954" y="158738"/>
                    <a:pt x="12108" y="159992"/>
                  </a:cubicBezTo>
                  <a:lnTo>
                    <a:pt x="39075" y="164382"/>
                  </a:lnTo>
                  <a:cubicBezTo>
                    <a:pt x="40330" y="172535"/>
                    <a:pt x="43466" y="180688"/>
                    <a:pt x="47228" y="188214"/>
                  </a:cubicBezTo>
                  <a:cubicBezTo>
                    <a:pt x="49737" y="193859"/>
                    <a:pt x="52873" y="198876"/>
                    <a:pt x="56009" y="203893"/>
                  </a:cubicBezTo>
                  <a:lnTo>
                    <a:pt x="42838" y="225217"/>
                  </a:lnTo>
                  <a:cubicBezTo>
                    <a:pt x="39075" y="232115"/>
                    <a:pt x="40957" y="240896"/>
                    <a:pt x="47856" y="244659"/>
                  </a:cubicBezTo>
                  <a:lnTo>
                    <a:pt x="87367" y="269118"/>
                  </a:lnTo>
                  <a:cubicBezTo>
                    <a:pt x="94265" y="272881"/>
                    <a:pt x="103046" y="270999"/>
                    <a:pt x="106809" y="264101"/>
                  </a:cubicBezTo>
                  <a:lnTo>
                    <a:pt x="116843" y="247167"/>
                  </a:lnTo>
                  <a:cubicBezTo>
                    <a:pt x="129387" y="250303"/>
                    <a:pt x="142557" y="252185"/>
                    <a:pt x="156354" y="250930"/>
                  </a:cubicBezTo>
                  <a:lnTo>
                    <a:pt x="163880" y="267236"/>
                  </a:lnTo>
                  <a:cubicBezTo>
                    <a:pt x="167016" y="274762"/>
                    <a:pt x="175796" y="277271"/>
                    <a:pt x="183322" y="274135"/>
                  </a:cubicBezTo>
                  <a:lnTo>
                    <a:pt x="225969" y="254693"/>
                  </a:lnTo>
                  <a:cubicBezTo>
                    <a:pt x="233495" y="251557"/>
                    <a:pt x="236004" y="242777"/>
                    <a:pt x="232868" y="235251"/>
                  </a:cubicBezTo>
                  <a:lnTo>
                    <a:pt x="225342" y="218945"/>
                  </a:lnTo>
                  <a:cubicBezTo>
                    <a:pt x="234749" y="210165"/>
                    <a:pt x="242275" y="199503"/>
                    <a:pt x="247293" y="188214"/>
                  </a:cubicBezTo>
                  <a:lnTo>
                    <a:pt x="264226" y="191350"/>
                  </a:lnTo>
                  <a:cubicBezTo>
                    <a:pt x="272379" y="192604"/>
                    <a:pt x="279278" y="187587"/>
                    <a:pt x="280532" y="179434"/>
                  </a:cubicBezTo>
                  <a:lnTo>
                    <a:pt x="288058" y="133024"/>
                  </a:lnTo>
                  <a:cubicBezTo>
                    <a:pt x="288058" y="125498"/>
                    <a:pt x="283041" y="118599"/>
                    <a:pt x="274888" y="117345"/>
                  </a:cubicBezTo>
                  <a:close/>
                  <a:moveTo>
                    <a:pt x="168270" y="191977"/>
                  </a:moveTo>
                  <a:cubicBezTo>
                    <a:pt x="138794" y="205775"/>
                    <a:pt x="103673" y="192604"/>
                    <a:pt x="89875" y="163128"/>
                  </a:cubicBezTo>
                  <a:cubicBezTo>
                    <a:pt x="76078" y="133651"/>
                    <a:pt x="89248" y="98530"/>
                    <a:pt x="118725" y="84733"/>
                  </a:cubicBezTo>
                  <a:cubicBezTo>
                    <a:pt x="148201" y="70935"/>
                    <a:pt x="183322" y="84106"/>
                    <a:pt x="197120" y="113582"/>
                  </a:cubicBezTo>
                  <a:cubicBezTo>
                    <a:pt x="210917" y="143059"/>
                    <a:pt x="197747" y="178180"/>
                    <a:pt x="168270" y="191977"/>
                  </a:cubicBezTo>
                  <a:close/>
                </a:path>
              </a:pathLst>
            </a:custGeom>
            <a:gradFill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</a:gradFill>
            <a:effectLst/>
          </p:spPr>
          <p:txBody>
            <a:bodyPr wrap="square" lIns="640080" tIns="0" rIns="0" bIns="0" anchor="ctr" anchorCtr="0">
              <a:noAutofit/>
            </a:bodyPr>
            <a:lstStyle/>
            <a:p>
              <a:pPr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0">
                <a:ln w="3175">
                  <a:noFill/>
                </a:ln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7249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.04606 L -2.91667E-6 2.22222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04167E-6 0.04606 L -1.04167E-6 2.22222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04167E-6 0.04606 L 1.04167E-6 2.22222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125E-6 0.04606 L 3.125E-6 2.22222E-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2.96296E-6 L -2.91667E-6 0.04352 " pathEditMode="relative" rAng="0" ptsTypes="AA">
                                      <p:cBhvr>
                                        <p:cTn id="29" dur="6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04167E-6 0.04606 L -1.04167E-6 2.22222E-6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04167E-6 0.04606 L 1.04167E-6 2.22222E-6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125E-6 0.04606 L 3.125E-6 2.22222E-6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AB7E9-3A54-F7B1-06D4-5F612062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.NET MAUI is Active and Growing</a:t>
            </a:r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0133BA86-9517-0DD0-1FEE-14F1C93B6A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6200000" flipH="1">
            <a:off x="8104108" y="1477384"/>
            <a:ext cx="1918671" cy="6257111"/>
          </a:xfrm>
          <a:prstGeom prst="round2SameRect">
            <a:avLst>
              <a:gd name="adj1" fmla="val 9859"/>
              <a:gd name="adj2" fmla="val 0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523B4E42-B936-C650-F9CF-7C901D0A7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2169220" y="1477384"/>
            <a:ext cx="1918671" cy="6257111"/>
          </a:xfrm>
          <a:prstGeom prst="round2SameRect">
            <a:avLst>
              <a:gd name="adj1" fmla="val 9859"/>
              <a:gd name="adj2" fmla="val 0"/>
            </a:avLst>
          </a:prstGeom>
          <a:solidFill>
            <a:schemeClr val="tx2">
              <a:lumMod val="90000"/>
              <a:lumOff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2AFF7C-B3B8-54B4-0CF4-7B75C2EB6B75}"/>
              </a:ext>
            </a:extLst>
          </p:cNvPr>
          <p:cNvSpPr txBox="1"/>
          <p:nvPr/>
        </p:nvSpPr>
        <p:spPr>
          <a:xfrm>
            <a:off x="570676" y="3913442"/>
            <a:ext cx="3491179" cy="138499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367">
              <a:defRPr/>
            </a:pPr>
            <a:r>
              <a:rPr lang="en-US" sz="2800" b="1">
                <a:ln w="3175">
                  <a:noFill/>
                </a:ln>
                <a:gradFill flip="none" rotWithShape="1">
                  <a:gsLst>
                    <a:gs pos="100000">
                      <a:srgbClr val="FA94A1"/>
                    </a:gs>
                    <a:gs pos="1000">
                      <a:srgbClr val="D502AA"/>
                    </a:gs>
                    <a:gs pos="56000">
                      <a:srgbClr val="E76BC7"/>
                    </a:gs>
                    <a:gs pos="25000">
                      <a:srgbClr val="E566CC"/>
                    </a:gs>
                  </a:gsLst>
                  <a:lin ang="3600000" scaled="0"/>
                  <a:tileRect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1600+ PRs, </a:t>
            </a:r>
          </a:p>
          <a:p>
            <a:pPr defTabSz="914367">
              <a:defRPr/>
            </a:pPr>
            <a:r>
              <a:rPr lang="en-US" sz="2800" b="1">
                <a:ln w="3175">
                  <a:noFill/>
                </a:ln>
                <a:gradFill flip="none" rotWithShape="1">
                  <a:gsLst>
                    <a:gs pos="100000">
                      <a:srgbClr val="FA94A1"/>
                    </a:gs>
                    <a:gs pos="1000">
                      <a:srgbClr val="D502AA"/>
                    </a:gs>
                    <a:gs pos="56000">
                      <a:srgbClr val="E76BC7"/>
                    </a:gs>
                    <a:gs pos="25000">
                      <a:srgbClr val="E566CC"/>
                    </a:gs>
                  </a:gsLst>
                  <a:lin ang="3600000" scaled="0"/>
                  <a:tileRect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600+ Issues Closed </a:t>
            </a:r>
            <a:b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.NET 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010D1B-BC44-0D15-8BDA-BE7241DA70F5}"/>
              </a:ext>
            </a:extLst>
          </p:cNvPr>
          <p:cNvSpPr txBox="1"/>
          <p:nvPr/>
        </p:nvSpPr>
        <p:spPr>
          <a:xfrm>
            <a:off x="570677" y="5899781"/>
            <a:ext cx="2908872" cy="369332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github.com/dotnet/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maui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358D98-1A3F-CEED-89AB-8DBE14AC8130}"/>
              </a:ext>
            </a:extLst>
          </p:cNvPr>
          <p:cNvSpPr txBox="1"/>
          <p:nvPr/>
        </p:nvSpPr>
        <p:spPr>
          <a:xfrm>
            <a:off x="6798222" y="3913442"/>
            <a:ext cx="4297680" cy="138499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R="0" lvl="0" indent="0" defTabSz="91436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>
                <a:ln w="3175">
                  <a:noFill/>
                </a:ln>
                <a:gradFill flip="none" rotWithShape="1">
                  <a:gsLst>
                    <a:gs pos="100000">
                      <a:srgbClr val="FA94A1"/>
                    </a:gs>
                    <a:gs pos="1000">
                      <a:srgbClr val="D502AA"/>
                    </a:gs>
                    <a:gs pos="56000">
                      <a:srgbClr val="E76BC7"/>
                    </a:gs>
                    <a:gs pos="25000">
                      <a:srgbClr val="E566CC"/>
                    </a:gs>
                  </a:gsLst>
                  <a:lin ang="3600000" scaled="0"/>
                  <a:tileRect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1900+ PRs, </a:t>
            </a:r>
          </a:p>
          <a:p>
            <a:pPr marR="0" lvl="0" indent="0" defTabSz="91436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>
                <a:ln w="3175">
                  <a:noFill/>
                </a:ln>
                <a:gradFill flip="none" rotWithShape="1">
                  <a:gsLst>
                    <a:gs pos="100000">
                      <a:srgbClr val="FA94A1"/>
                    </a:gs>
                    <a:gs pos="1000">
                      <a:srgbClr val="D502AA"/>
                    </a:gs>
                    <a:gs pos="56000">
                      <a:srgbClr val="E76BC7"/>
                    </a:gs>
                    <a:gs pos="25000">
                      <a:srgbClr val="E566CC"/>
                    </a:gs>
                  </a:gsLst>
                  <a:lin ang="3600000" scaled="0"/>
                  <a:tileRect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2800+ Issues Closed </a:t>
            </a:r>
            <a:b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since .NET 8 release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93A43D-DE79-55CE-85C5-C62AA00E3AAB}"/>
              </a:ext>
            </a:extLst>
          </p:cNvPr>
          <p:cNvSpPr txBox="1"/>
          <p:nvPr/>
        </p:nvSpPr>
        <p:spPr>
          <a:xfrm>
            <a:off x="5267110" y="2591376"/>
            <a:ext cx="684868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Active users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E16156-7430-3037-E3DB-41D4681669C6}"/>
              </a:ext>
            </a:extLst>
          </p:cNvPr>
          <p:cNvSpPr txBox="1"/>
          <p:nvPr/>
        </p:nvSpPr>
        <p:spPr>
          <a:xfrm>
            <a:off x="5267111" y="1530805"/>
            <a:ext cx="25915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>
                <a:ln w="3175">
                  <a:noFill/>
                </a:ln>
                <a:gradFill flip="none" rotWithShape="1">
                  <a:gsLst>
                    <a:gs pos="100000">
                      <a:srgbClr val="FA94A1"/>
                    </a:gs>
                    <a:gs pos="1000">
                      <a:srgbClr val="D502AA"/>
                    </a:gs>
                    <a:gs pos="56000">
                      <a:srgbClr val="E76BC7"/>
                    </a:gs>
                    <a:gs pos="25000">
                      <a:srgbClr val="E566CC"/>
                    </a:gs>
                  </a:gsLst>
                  <a:lin ang="3600000" scaled="0"/>
                  <a:tileRect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&gt;30% 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B5BEDB4-86A9-FBDA-E7C7-1C3139A4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645178" y="4230554"/>
            <a:ext cx="1155031" cy="750771"/>
          </a:xfrm>
          <a:prstGeom prst="rightArrow">
            <a:avLst/>
          </a:prstGeom>
          <a:gradFill>
            <a:gsLst>
              <a:gs pos="85000">
                <a:srgbClr val="6C1CB2"/>
              </a:gs>
              <a:gs pos="0">
                <a:srgbClr val="C03BC4"/>
              </a:gs>
            </a:gsLst>
            <a:path path="circle">
              <a:fillToRect l="100000" t="100000"/>
            </a:path>
          </a:gradFill>
          <a:effectLst/>
        </p:spPr>
        <p:txBody>
          <a:bodyPr wrap="square" lIns="640080" tIns="0" rIns="0" bIns="0" anchor="ctr" anchorCtr="0">
            <a:noAutofit/>
          </a:bodyPr>
          <a:lstStyle/>
          <a:p>
            <a:pPr defTabSz="914367" fontAlgn="base">
              <a:spcBef>
                <a:spcPct val="0"/>
              </a:spcBef>
              <a:spcAft>
                <a:spcPct val="0"/>
              </a:spcAft>
            </a:pPr>
            <a:endParaRPr lang="en-US" b="1" kern="0" err="1">
              <a:ln w="3175">
                <a:noFill/>
              </a:ln>
              <a:solidFill>
                <a:schemeClr val="bg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6F8670A-FC14-1B4A-B858-BF6880EE0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986298" y="1452427"/>
            <a:ext cx="1832880" cy="1832880"/>
            <a:chOff x="218522" y="1893286"/>
            <a:chExt cx="1502495" cy="150249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3D8133B-AA24-02D7-3B57-261C6D60E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8522" y="1893286"/>
              <a:ext cx="1502495" cy="1502495"/>
            </a:xfrm>
            <a:prstGeom prst="ellipse">
              <a:avLst/>
            </a:prstGeom>
            <a:gradFill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</a:gradFill>
            <a:effectLst/>
          </p:spPr>
          <p:txBody>
            <a:bodyPr wrap="square" lIns="640080" tIns="0" rIns="0" bIns="0" anchor="ctr" anchorCtr="0">
              <a:noAutofit/>
            </a:bodyPr>
            <a:lstStyle/>
            <a:p>
              <a:pPr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0">
                <a:ln w="3175">
                  <a:noFill/>
                </a:ln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230D2F5-47B1-AACF-8C0C-2206ED69CF46}"/>
                </a:ext>
              </a:extLst>
            </p:cNvPr>
            <p:cNvGrpSpPr/>
            <p:nvPr/>
          </p:nvGrpSpPr>
          <p:grpSpPr>
            <a:xfrm>
              <a:off x="488922" y="2168041"/>
              <a:ext cx="961695" cy="952985"/>
              <a:chOff x="484097" y="2165709"/>
              <a:chExt cx="961695" cy="952985"/>
            </a:xfrm>
            <a:solidFill>
              <a:schemeClr val="bg1"/>
            </a:solidFill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756AF95D-B638-4A0C-5449-2C1908D7BE28}"/>
                  </a:ext>
                </a:extLst>
              </p:cNvPr>
              <p:cNvSpPr/>
              <p:nvPr/>
            </p:nvSpPr>
            <p:spPr>
              <a:xfrm>
                <a:off x="484097" y="2165709"/>
                <a:ext cx="634139" cy="922384"/>
              </a:xfrm>
              <a:custGeom>
                <a:avLst/>
                <a:gdLst>
                  <a:gd name="connsiteX0" fmla="*/ 115800 w 634139"/>
                  <a:gd name="connsiteY0" fmla="*/ 518841 h 922384"/>
                  <a:gd name="connsiteX1" fmla="*/ 476020 w 634139"/>
                  <a:gd name="connsiteY1" fmla="*/ 518841 h 922384"/>
                  <a:gd name="connsiteX2" fmla="*/ 403543 w 634139"/>
                  <a:gd name="connsiteY2" fmla="*/ 720615 h 922384"/>
                  <a:gd name="connsiteX3" fmla="*/ 473327 w 634139"/>
                  <a:gd name="connsiteY3" fmla="*/ 919079 h 922384"/>
                  <a:gd name="connsiteX4" fmla="*/ 403543 w 634139"/>
                  <a:gd name="connsiteY4" fmla="*/ 922384 h 922384"/>
                  <a:gd name="connsiteX5" fmla="*/ 123081 w 634139"/>
                  <a:gd name="connsiteY5" fmla="*/ 853011 h 922384"/>
                  <a:gd name="connsiteX6" fmla="*/ 0 w 634139"/>
                  <a:gd name="connsiteY6" fmla="*/ 634139 h 922384"/>
                  <a:gd name="connsiteX7" fmla="*/ 115800 w 634139"/>
                  <a:gd name="connsiteY7" fmla="*/ 518841 h 922384"/>
                  <a:gd name="connsiteX8" fmla="*/ 403543 w 634139"/>
                  <a:gd name="connsiteY8" fmla="*/ 0 h 922384"/>
                  <a:gd name="connsiteX9" fmla="*/ 634139 w 634139"/>
                  <a:gd name="connsiteY9" fmla="*/ 230596 h 922384"/>
                  <a:gd name="connsiteX10" fmla="*/ 403543 w 634139"/>
                  <a:gd name="connsiteY10" fmla="*/ 461192 h 922384"/>
                  <a:gd name="connsiteX11" fmla="*/ 172947 w 634139"/>
                  <a:gd name="connsiteY11" fmla="*/ 230596 h 922384"/>
                  <a:gd name="connsiteX12" fmla="*/ 403543 w 634139"/>
                  <a:gd name="connsiteY12" fmla="*/ 0 h 922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34139" h="922384">
                    <a:moveTo>
                      <a:pt x="115800" y="518841"/>
                    </a:moveTo>
                    <a:lnTo>
                      <a:pt x="476020" y="518841"/>
                    </a:lnTo>
                    <a:cubicBezTo>
                      <a:pt x="430743" y="573657"/>
                      <a:pt x="403543" y="643962"/>
                      <a:pt x="403543" y="720615"/>
                    </a:cubicBezTo>
                    <a:cubicBezTo>
                      <a:pt x="403543" y="795738"/>
                      <a:pt x="429665" y="864753"/>
                      <a:pt x="473327" y="919079"/>
                    </a:cubicBezTo>
                    <a:cubicBezTo>
                      <a:pt x="450558" y="921294"/>
                      <a:pt x="427226" y="922384"/>
                      <a:pt x="403543" y="922384"/>
                    </a:cubicBezTo>
                    <a:cubicBezTo>
                      <a:pt x="296622" y="922384"/>
                      <a:pt x="196987" y="900129"/>
                      <a:pt x="123081" y="853011"/>
                    </a:cubicBezTo>
                    <a:cubicBezTo>
                      <a:pt x="48014" y="805143"/>
                      <a:pt x="0" y="731637"/>
                      <a:pt x="0" y="634139"/>
                    </a:cubicBezTo>
                    <a:cubicBezTo>
                      <a:pt x="0" y="569972"/>
                      <a:pt x="52069" y="518841"/>
                      <a:pt x="115800" y="518841"/>
                    </a:cubicBezTo>
                    <a:close/>
                    <a:moveTo>
                      <a:pt x="403543" y="0"/>
                    </a:moveTo>
                    <a:cubicBezTo>
                      <a:pt x="530897" y="0"/>
                      <a:pt x="634139" y="103242"/>
                      <a:pt x="634139" y="230596"/>
                    </a:cubicBezTo>
                    <a:cubicBezTo>
                      <a:pt x="634139" y="357950"/>
                      <a:pt x="530897" y="461192"/>
                      <a:pt x="403543" y="461192"/>
                    </a:cubicBezTo>
                    <a:cubicBezTo>
                      <a:pt x="276189" y="461192"/>
                      <a:pt x="172947" y="357950"/>
                      <a:pt x="172947" y="230596"/>
                    </a:cubicBezTo>
                    <a:cubicBezTo>
                      <a:pt x="172947" y="103242"/>
                      <a:pt x="276189" y="0"/>
                      <a:pt x="40354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>
                  <a:defRPr/>
                </a:pPr>
                <a:endParaRPr lang="en-US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4" name="Graphic 235">
                <a:extLst>
                  <a:ext uri="{FF2B5EF4-FFF2-40B4-BE49-F238E27FC236}">
                    <a16:creationId xmlns:a16="http://schemas.microsoft.com/office/drawing/2014/main" id="{B8769B0C-EC21-92FA-66B9-E4BF6D9BF524}"/>
                  </a:ext>
                </a:extLst>
              </p:cNvPr>
              <p:cNvSpPr/>
              <p:nvPr/>
            </p:nvSpPr>
            <p:spPr>
              <a:xfrm>
                <a:off x="981949" y="2654851"/>
                <a:ext cx="463843" cy="463843"/>
              </a:xfrm>
              <a:custGeom>
                <a:avLst/>
                <a:gdLst>
                  <a:gd name="connsiteX0" fmla="*/ 190500 w 381000"/>
                  <a:gd name="connsiteY0" fmla="*/ 0 h 381000"/>
                  <a:gd name="connsiteX1" fmla="*/ 381000 w 381000"/>
                  <a:gd name="connsiteY1" fmla="*/ 190500 h 381000"/>
                  <a:gd name="connsiteX2" fmla="*/ 190500 w 381000"/>
                  <a:gd name="connsiteY2" fmla="*/ 381000 h 381000"/>
                  <a:gd name="connsiteX3" fmla="*/ 0 w 381000"/>
                  <a:gd name="connsiteY3" fmla="*/ 190500 h 381000"/>
                  <a:gd name="connsiteX4" fmla="*/ 190500 w 381000"/>
                  <a:gd name="connsiteY4" fmla="*/ 0 h 381000"/>
                  <a:gd name="connsiteX5" fmla="*/ 251835 w 381000"/>
                  <a:gd name="connsiteY5" fmla="*/ 132772 h 381000"/>
                  <a:gd name="connsiteX6" fmla="*/ 166688 w 381000"/>
                  <a:gd name="connsiteY6" fmla="*/ 217919 h 381000"/>
                  <a:gd name="connsiteX7" fmla="*/ 129165 w 381000"/>
                  <a:gd name="connsiteY7" fmla="*/ 180398 h 381000"/>
                  <a:gd name="connsiteX8" fmla="*/ 108960 w 381000"/>
                  <a:gd name="connsiteY8" fmla="*/ 180398 h 381000"/>
                  <a:gd name="connsiteX9" fmla="*/ 108960 w 381000"/>
                  <a:gd name="connsiteY9" fmla="*/ 200602 h 381000"/>
                  <a:gd name="connsiteX10" fmla="*/ 156585 w 381000"/>
                  <a:gd name="connsiteY10" fmla="*/ 248227 h 381000"/>
                  <a:gd name="connsiteX11" fmla="*/ 176790 w 381000"/>
                  <a:gd name="connsiteY11" fmla="*/ 248227 h 381000"/>
                  <a:gd name="connsiteX12" fmla="*/ 272040 w 381000"/>
                  <a:gd name="connsiteY12" fmla="*/ 152977 h 381000"/>
                  <a:gd name="connsiteX13" fmla="*/ 272040 w 381000"/>
                  <a:gd name="connsiteY13" fmla="*/ 132772 h 381000"/>
                  <a:gd name="connsiteX14" fmla="*/ 251835 w 381000"/>
                  <a:gd name="connsiteY14" fmla="*/ 132772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81000" h="381000">
                    <a:moveTo>
                      <a:pt x="190500" y="0"/>
                    </a:moveTo>
                    <a:cubicBezTo>
                      <a:pt x="295709" y="0"/>
                      <a:pt x="381000" y="85290"/>
                      <a:pt x="381000" y="190500"/>
                    </a:cubicBezTo>
                    <a:cubicBezTo>
                      <a:pt x="381000" y="295709"/>
                      <a:pt x="295709" y="381000"/>
                      <a:pt x="190500" y="381000"/>
                    </a:cubicBezTo>
                    <a:cubicBezTo>
                      <a:pt x="85290" y="381000"/>
                      <a:pt x="0" y="295709"/>
                      <a:pt x="0" y="190500"/>
                    </a:cubicBezTo>
                    <a:cubicBezTo>
                      <a:pt x="0" y="85290"/>
                      <a:pt x="85290" y="0"/>
                      <a:pt x="190500" y="0"/>
                    </a:cubicBezTo>
                    <a:close/>
                    <a:moveTo>
                      <a:pt x="251835" y="132772"/>
                    </a:moveTo>
                    <a:lnTo>
                      <a:pt x="166688" y="217919"/>
                    </a:lnTo>
                    <a:lnTo>
                      <a:pt x="129165" y="180398"/>
                    </a:lnTo>
                    <a:cubicBezTo>
                      <a:pt x="123586" y="174818"/>
                      <a:pt x="114539" y="174818"/>
                      <a:pt x="108960" y="180398"/>
                    </a:cubicBezTo>
                    <a:cubicBezTo>
                      <a:pt x="103380" y="185978"/>
                      <a:pt x="103380" y="195022"/>
                      <a:pt x="108960" y="200602"/>
                    </a:cubicBezTo>
                    <a:lnTo>
                      <a:pt x="156585" y="248227"/>
                    </a:lnTo>
                    <a:cubicBezTo>
                      <a:pt x="162165" y="253807"/>
                      <a:pt x="171210" y="253807"/>
                      <a:pt x="176790" y="248227"/>
                    </a:cubicBezTo>
                    <a:lnTo>
                      <a:pt x="272040" y="152977"/>
                    </a:lnTo>
                    <a:cubicBezTo>
                      <a:pt x="277619" y="147398"/>
                      <a:pt x="277619" y="138352"/>
                      <a:pt x="272040" y="132772"/>
                    </a:cubicBezTo>
                    <a:cubicBezTo>
                      <a:pt x="266460" y="127193"/>
                      <a:pt x="257415" y="127193"/>
                      <a:pt x="251835" y="132772"/>
                    </a:cubicBezTo>
                    <a:close/>
                  </a:path>
                </a:pathLst>
              </a:custGeom>
              <a:grpFill/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gradFill flip="none" rotWithShape="1">
                    <a:gsLst>
                      <a:gs pos="1629">
                        <a:srgbClr val="2F2F2F"/>
                      </a:gs>
                      <a:gs pos="39000">
                        <a:srgbClr val="2F2F2F"/>
                      </a:gs>
                    </a:gsLst>
                    <a:lin ang="2700000" scaled="1"/>
                    <a:tileRect/>
                  </a:gradFill>
                  <a:effectLst/>
                  <a:uLnTx/>
                  <a:uFillTx/>
                  <a:latin typeface="Segoe UI Semibol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898893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22222E-6 L 0.0461 -2.22222E-6 " pathEditMode="relative" rAng="0" ptsTypes="AA">
                                      <p:cBhvr>
                                        <p:cTn id="12" dur="5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81481E-6 L 0.04609 4.81481E-6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/>
      <p:bldP spid="15" grpId="0"/>
      <p:bldP spid="16" grpId="0"/>
      <p:bldP spid="16" grpId="1"/>
      <p:bldP spid="17" grpId="0"/>
      <p:bldP spid="17" grpId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EB95A31-4DB6-94F4-50FD-97CBCF31F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422028"/>
            <a:ext cx="11018520" cy="1046440"/>
          </a:xfrm>
        </p:spPr>
        <p:txBody>
          <a:bodyPr/>
          <a:lstStyle/>
          <a:p>
            <a:pPr algn="l"/>
            <a:r>
              <a:rPr lang="en-US"/>
              <a:t>NuGet</a:t>
            </a:r>
            <a:br>
              <a:rPr lang="en-US"/>
            </a:br>
            <a:r>
              <a:rPr lang="en-US" sz="2800">
                <a:solidFill>
                  <a:schemeClr val="accent2"/>
                </a:solidFill>
              </a:rPr>
              <a:t>Fastest Growing Package Ecosystem</a:t>
            </a:r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5DF3259-4D7D-8209-A030-68AC35A1E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30540" y="2005703"/>
            <a:ext cx="3474720" cy="1737360"/>
            <a:chOff x="10530840" y="3534138"/>
            <a:chExt cx="1188720" cy="1737360"/>
          </a:xfrm>
        </p:grpSpPr>
        <p:sp>
          <p:nvSpPr>
            <p:cNvPr id="5" name="Rounded Rectangle 21">
              <a:extLst>
                <a:ext uri="{FF2B5EF4-FFF2-40B4-BE49-F238E27FC236}">
                  <a16:creationId xmlns:a16="http://schemas.microsoft.com/office/drawing/2014/main" id="{B9055CE3-6A65-CE55-1BB8-B786361D8B06}"/>
                </a:ext>
              </a:extLst>
            </p:cNvPr>
            <p:cNvSpPr/>
            <p:nvPr/>
          </p:nvSpPr>
          <p:spPr>
            <a:xfrm>
              <a:off x="10530840" y="3534138"/>
              <a:ext cx="1188720" cy="1737360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1005840" rIns="0" bIns="0" anchor="t" anchorCtr="0">
              <a:noAutofit/>
            </a:bodyPr>
            <a:lstStyle/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Increase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C72A5E2-854C-6192-3463-0B0918A24B68}"/>
                </a:ext>
              </a:extLst>
            </p:cNvPr>
            <p:cNvSpPr txBox="1"/>
            <p:nvPr/>
          </p:nvSpPr>
          <p:spPr>
            <a:xfrm>
              <a:off x="10622280" y="3858323"/>
              <a:ext cx="1005840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79799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tabLst>
                  <a:tab pos="920876" algn="l"/>
                </a:tabLst>
                <a:defRPr/>
              </a:pPr>
              <a:r>
                <a:rPr lang="en-US" sz="4000" b="1" spc="-50">
                  <a:ln w="3175">
                    <a:noFill/>
                  </a:ln>
                  <a:gradFill>
                    <a:gsLst>
                      <a:gs pos="85000">
                        <a:srgbClr val="6C1CB2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45%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DE20554-D6E3-ED6D-C031-D54F7E6AD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86739" y="2005703"/>
            <a:ext cx="3474720" cy="1737360"/>
            <a:chOff x="10530840" y="3534138"/>
            <a:chExt cx="1188720" cy="1737360"/>
          </a:xfrm>
        </p:grpSpPr>
        <p:sp>
          <p:nvSpPr>
            <p:cNvPr id="25" name="Rounded Rectangle 21">
              <a:extLst>
                <a:ext uri="{FF2B5EF4-FFF2-40B4-BE49-F238E27FC236}">
                  <a16:creationId xmlns:a16="http://schemas.microsoft.com/office/drawing/2014/main" id="{FB71A36F-54D1-2AA5-FAEA-3F5E4059D08A}"/>
                </a:ext>
              </a:extLst>
            </p:cNvPr>
            <p:cNvSpPr/>
            <p:nvPr/>
          </p:nvSpPr>
          <p:spPr>
            <a:xfrm>
              <a:off x="10530840" y="3534138"/>
              <a:ext cx="1188720" cy="1737360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1005840" rIns="0" bIns="0" anchor="t" anchorCtr="0">
              <a:noAutofit/>
            </a:bodyPr>
            <a:lstStyle/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Packages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4C21A9E-64BB-0115-FF5C-B45BA4451D03}"/>
                </a:ext>
              </a:extLst>
            </p:cNvPr>
            <p:cNvSpPr txBox="1"/>
            <p:nvPr/>
          </p:nvSpPr>
          <p:spPr>
            <a:xfrm>
              <a:off x="10622280" y="3858323"/>
              <a:ext cx="1005840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79799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tabLst>
                  <a:tab pos="920876" algn="l"/>
                </a:tabLst>
                <a:defRPr/>
              </a:pPr>
              <a:r>
                <a:rPr lang="en-US" sz="4000" b="1" spc="-50">
                  <a:ln w="3175">
                    <a:noFill/>
                  </a:ln>
                  <a:gradFill>
                    <a:gsLst>
                      <a:gs pos="85000">
                        <a:srgbClr val="6C1CB2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420K+</a:t>
              </a:r>
              <a:endParaRPr lang="en-US" sz="4000" spc="-50">
                <a:ln w="3175">
                  <a:noFill/>
                </a:ln>
                <a:gradFill>
                  <a:gsLst>
                    <a:gs pos="85000">
                      <a:srgbClr val="6C1CB2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4B5E1D0-1000-1DDB-EACB-333E794F4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58639" y="2005703"/>
            <a:ext cx="3474720" cy="1737360"/>
            <a:chOff x="10530840" y="3534138"/>
            <a:chExt cx="1188720" cy="1737360"/>
          </a:xfrm>
        </p:grpSpPr>
        <p:sp>
          <p:nvSpPr>
            <p:cNvPr id="29" name="Rounded Rectangle 21">
              <a:extLst>
                <a:ext uri="{FF2B5EF4-FFF2-40B4-BE49-F238E27FC236}">
                  <a16:creationId xmlns:a16="http://schemas.microsoft.com/office/drawing/2014/main" id="{232BB5AE-E80F-9045-7A7D-374FBA63CE96}"/>
                </a:ext>
              </a:extLst>
            </p:cNvPr>
            <p:cNvSpPr/>
            <p:nvPr/>
          </p:nvSpPr>
          <p:spPr>
            <a:xfrm>
              <a:off x="10530840" y="3534138"/>
              <a:ext cx="1188720" cy="1737360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1005840" rIns="0" bIns="0" anchor="t" anchorCtr="0">
              <a:noAutofit/>
            </a:bodyPr>
            <a:lstStyle/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F6A2F8C-465F-33CC-F4EC-F546A59F9C4D}"/>
                </a:ext>
              </a:extLst>
            </p:cNvPr>
            <p:cNvSpPr txBox="1"/>
            <p:nvPr/>
          </p:nvSpPr>
          <p:spPr>
            <a:xfrm>
              <a:off x="10622280" y="3858323"/>
              <a:ext cx="1005840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79799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tabLst>
                  <a:tab pos="920876" algn="l"/>
                </a:tabLst>
                <a:defRPr/>
              </a:pPr>
              <a:r>
                <a:rPr lang="en-US" sz="4000" b="1" spc="-50">
                  <a:ln w="3175">
                    <a:noFill/>
                  </a:ln>
                  <a:gradFill>
                    <a:gsLst>
                      <a:gs pos="85000">
                        <a:srgbClr val="6C1CB2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570+ Billion</a:t>
              </a:r>
              <a:endParaRPr lang="en-US" sz="4000" spc="-50">
                <a:ln w="3175">
                  <a:noFill/>
                </a:ln>
                <a:gradFill>
                  <a:gsLst>
                    <a:gs pos="85000">
                      <a:srgbClr val="6C1CB2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FD8EB39-A6DA-BD84-8AF5-3DF6E42AD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286499" y="4029799"/>
            <a:ext cx="2468880" cy="2011680"/>
            <a:chOff x="6286499" y="4029799"/>
            <a:chExt cx="2468880" cy="2011680"/>
          </a:xfrm>
        </p:grpSpPr>
        <p:sp>
          <p:nvSpPr>
            <p:cNvPr id="67" name="Rounded Rectangle 21">
              <a:extLst>
                <a:ext uri="{FF2B5EF4-FFF2-40B4-BE49-F238E27FC236}">
                  <a16:creationId xmlns:a16="http://schemas.microsoft.com/office/drawing/2014/main" id="{31C19E37-A811-6CAA-C0A3-BDADB4CC2172}"/>
                </a:ext>
              </a:extLst>
            </p:cNvPr>
            <p:cNvSpPr/>
            <p:nvPr/>
          </p:nvSpPr>
          <p:spPr>
            <a:xfrm>
              <a:off x="6286499" y="4029799"/>
              <a:ext cx="2468880" cy="2011680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1005840" rIns="0" bIns="0" anchor="t" anchorCtr="0">
              <a:noAutofit/>
            </a:bodyPr>
            <a:lstStyle/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GitHub</a:t>
              </a:r>
            </a:p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kern="0" err="1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Dependabot</a:t>
              </a:r>
              <a:r>
                <a:rPr lang="en-US" sz="16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2.0</a:t>
              </a:r>
            </a:p>
          </p:txBody>
        </p:sp>
        <p:pic>
          <p:nvPicPr>
            <p:cNvPr id="68" name="Graphic 67" descr="Dependabot SVG Vector Icon">
              <a:extLst>
                <a:ext uri="{FF2B5EF4-FFF2-40B4-BE49-F238E27FC236}">
                  <a16:creationId xmlns:a16="http://schemas.microsoft.com/office/drawing/2014/main" id="{EDA0A2F4-2FCB-99EA-5F57-429D980BC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96066" y="4172527"/>
              <a:ext cx="849746" cy="803565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9340005-C792-95FF-481E-018A7F77219C}"/>
              </a:ext>
            </a:extLst>
          </p:cNvPr>
          <p:cNvGrpSpPr/>
          <p:nvPr/>
        </p:nvGrpSpPr>
        <p:grpSpPr>
          <a:xfrm>
            <a:off x="3436619" y="4029799"/>
            <a:ext cx="2468880" cy="2011680"/>
            <a:chOff x="3436619" y="4029799"/>
            <a:chExt cx="2468880" cy="2011680"/>
          </a:xfrm>
        </p:grpSpPr>
        <p:sp>
          <p:nvSpPr>
            <p:cNvPr id="70" name="Rounded Rectangle 21">
              <a:extLst>
                <a:ext uri="{FF2B5EF4-FFF2-40B4-BE49-F238E27FC236}">
                  <a16:creationId xmlns:a16="http://schemas.microsoft.com/office/drawing/2014/main" id="{A2710579-6EDC-6D32-A2D9-F941BB9F0B2D}"/>
                </a:ext>
              </a:extLst>
            </p:cNvPr>
            <p:cNvSpPr/>
            <p:nvPr/>
          </p:nvSpPr>
          <p:spPr>
            <a:xfrm>
              <a:off x="3436619" y="4029799"/>
              <a:ext cx="2468880" cy="2011680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1005840" rIns="0" bIns="0" anchor="t" anchorCtr="0">
              <a:noAutofit/>
            </a:bodyPr>
            <a:lstStyle/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kern="0" err="1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OpenSSF</a:t>
              </a:r>
              <a:endParaRPr lang="en-US" sz="1600" kern="0">
                <a:ln w="3175">
                  <a:noFill/>
                </a:ln>
                <a:solidFill>
                  <a:srgbClr val="00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Pinned Dependencies</a:t>
              </a:r>
            </a:p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Trusted Publishers</a:t>
              </a:r>
            </a:p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>
                <a:ln w="3175">
                  <a:noFill/>
                </a:ln>
                <a:solidFill>
                  <a:srgbClr val="00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pic>
          <p:nvPicPr>
            <p:cNvPr id="72" name="Picture 2">
              <a:extLst>
                <a:ext uri="{FF2B5EF4-FFF2-40B4-BE49-F238E27FC236}">
                  <a16:creationId xmlns:a16="http://schemas.microsoft.com/office/drawing/2014/main" id="{1EC411B5-C90C-C85E-E87F-6CC184F3FA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5573" y="4229489"/>
              <a:ext cx="440703" cy="746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DD3EF70-0D20-A91E-B29B-9DAD8DE4DEEF}"/>
              </a:ext>
            </a:extLst>
          </p:cNvPr>
          <p:cNvGrpSpPr/>
          <p:nvPr/>
        </p:nvGrpSpPr>
        <p:grpSpPr>
          <a:xfrm>
            <a:off x="9136380" y="4029799"/>
            <a:ext cx="2468880" cy="2011680"/>
            <a:chOff x="9136380" y="4029799"/>
            <a:chExt cx="2468880" cy="2011680"/>
          </a:xfrm>
        </p:grpSpPr>
        <p:sp>
          <p:nvSpPr>
            <p:cNvPr id="74" name="Rounded Rectangle 21">
              <a:extLst>
                <a:ext uri="{FF2B5EF4-FFF2-40B4-BE49-F238E27FC236}">
                  <a16:creationId xmlns:a16="http://schemas.microsoft.com/office/drawing/2014/main" id="{0EED5BCF-B968-D37F-A822-BBADF0280968}"/>
                </a:ext>
              </a:extLst>
            </p:cNvPr>
            <p:cNvSpPr/>
            <p:nvPr/>
          </p:nvSpPr>
          <p:spPr>
            <a:xfrm>
              <a:off x="9136380" y="4029799"/>
              <a:ext cx="2468880" cy="2011680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1005840" rIns="0" bIns="0" anchor="t" anchorCtr="0">
              <a:noAutofit/>
            </a:bodyPr>
            <a:lstStyle/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kern="0" err="1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Deps.dev</a:t>
              </a:r>
              <a:endParaRPr lang="en-US" sz="1600" kern="0">
                <a:ln w="3175">
                  <a:noFill/>
                </a:ln>
                <a:solidFill>
                  <a:srgbClr val="00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Support</a:t>
              </a:r>
            </a:p>
          </p:txBody>
        </p:sp>
        <p:pic>
          <p:nvPicPr>
            <p:cNvPr id="75" name="Graphic 1069">
              <a:extLst>
                <a:ext uri="{FF2B5EF4-FFF2-40B4-BE49-F238E27FC236}">
                  <a16:creationId xmlns:a16="http://schemas.microsoft.com/office/drawing/2014/main" id="{4692C213-4775-B053-8A49-6397F97C4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994091" y="4280298"/>
              <a:ext cx="693895" cy="693895"/>
            </a:xfrm>
            <a:prstGeom prst="rect">
              <a:avLst/>
            </a:prstGeom>
            <a:effectLst/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3F56AC4-7C03-3821-1A14-0CE9119BD18D}"/>
              </a:ext>
            </a:extLst>
          </p:cNvPr>
          <p:cNvGrpSpPr/>
          <p:nvPr/>
        </p:nvGrpSpPr>
        <p:grpSpPr>
          <a:xfrm>
            <a:off x="641402" y="4029799"/>
            <a:ext cx="2468880" cy="2011680"/>
            <a:chOff x="3436619" y="4029799"/>
            <a:chExt cx="2468880" cy="2011680"/>
          </a:xfrm>
        </p:grpSpPr>
        <p:sp>
          <p:nvSpPr>
            <p:cNvPr id="10" name="Rounded Rectangle 21">
              <a:extLst>
                <a:ext uri="{FF2B5EF4-FFF2-40B4-BE49-F238E27FC236}">
                  <a16:creationId xmlns:a16="http://schemas.microsoft.com/office/drawing/2014/main" id="{B0F426A2-5480-ADDE-43B1-206F956F1ABC}"/>
                </a:ext>
              </a:extLst>
            </p:cNvPr>
            <p:cNvSpPr/>
            <p:nvPr/>
          </p:nvSpPr>
          <p:spPr>
            <a:xfrm>
              <a:off x="3436619" y="4029799"/>
              <a:ext cx="2468880" cy="2011680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1005840" rIns="0" bIns="0" anchor="t" anchorCtr="0">
              <a:noAutofit/>
            </a:bodyPr>
            <a:lstStyle/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Security</a:t>
              </a:r>
            </a:p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Features</a:t>
              </a:r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43CCBCDA-CFBC-ACB8-BFBE-8D63846B7D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 bwMode="auto">
            <a:xfrm>
              <a:off x="4387989" y="4280298"/>
              <a:ext cx="614098" cy="6050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442434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0.06365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-1.48148E-6 L 0 0.0636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4.07407E-6 L 0 0.06365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125E-6 7.40741E-7 L 3.125E-6 0.0636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95833E-6 7.40741E-7 L 3.95833E-6 0.0636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4.07407E-6 L 0 0.06365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3.125E-6 7.40741E-7 L 3.125E-6 0.06366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55954-741F-03B4-5AE3-3185797DC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2D8B0-24D6-3CC2-F9ED-90DCF74AE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7395" y="1868015"/>
            <a:ext cx="4973744" cy="1846659"/>
          </a:xfrm>
        </p:spPr>
        <p:txBody>
          <a:bodyPr/>
          <a:lstStyle/>
          <a:p>
            <a:r>
              <a:rPr lang="en-US" err="1"/>
              <a:t>Syncfusion</a:t>
            </a:r>
            <a:r>
              <a:rPr lang="en-US"/>
              <a:t> Toolkit for .NET MAUI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B10443B-C892-4697-EC29-915B48EB1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7394" y="3947633"/>
            <a:ext cx="4663440" cy="954107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40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14 free, open-source controls available for .NET MAUI!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40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Open-source on </a:t>
            </a:r>
            <a:r>
              <a:rPr lang="en-US" sz="1400">
                <a:solidFill>
                  <a:schemeClr val="accent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sz="1400" err="1">
                <a:solidFill>
                  <a:schemeClr val="accent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syncfusion</a:t>
            </a:r>
            <a:r>
              <a:rPr lang="en-US" sz="1400">
                <a:solidFill>
                  <a:schemeClr val="accent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400" err="1">
                <a:solidFill>
                  <a:schemeClr val="accent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maui</a:t>
            </a:r>
            <a:r>
              <a:rPr lang="en-US" sz="1400">
                <a:solidFill>
                  <a:schemeClr val="accent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-toolkit</a:t>
            </a:r>
            <a:r>
              <a:rPr lang="en-US" sz="1400">
                <a:solidFill>
                  <a:schemeClr val="accent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endParaRPr lang="en-US" sz="140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40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Package </a:t>
            </a:r>
            <a:r>
              <a:rPr lang="en-US" sz="1400" b="1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Syncfusion.Maui.Toolkit</a:t>
            </a:r>
            <a:r>
              <a:rPr lang="en-US" sz="140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available on NuGet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FFB70DCE-C909-0EA1-BBFF-8F9E6D067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7394" y="5388823"/>
            <a:ext cx="2040531" cy="45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D4CBF1-5AE9-CF81-F87D-149B21540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861" y="1065964"/>
            <a:ext cx="4781062" cy="478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8614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67474-2787-6B32-AD68-A5A14D236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5E73F4-AD7D-5ED1-6DEE-80AA2E8C4D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7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D6B3498-DA1A-3672-A219-D3192ECD4947}"/>
              </a:ext>
            </a:extLst>
          </p:cNvPr>
          <p:cNvGrpSpPr/>
          <p:nvPr/>
        </p:nvGrpSpPr>
        <p:grpSpPr>
          <a:xfrm>
            <a:off x="586740" y="685800"/>
            <a:ext cx="11018520" cy="5486400"/>
            <a:chOff x="586740" y="685800"/>
            <a:chExt cx="11018520" cy="5486400"/>
          </a:xfrm>
        </p:grpSpPr>
        <p:sp>
          <p:nvSpPr>
            <p:cNvPr id="10" name="Rounded Rectangle 21">
              <a:extLst>
                <a:ext uri="{FF2B5EF4-FFF2-40B4-BE49-F238E27FC236}">
                  <a16:creationId xmlns:a16="http://schemas.microsoft.com/office/drawing/2014/main" id="{7E54D92E-468A-E0AC-687D-A67A5A82F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86740" y="685800"/>
              <a:ext cx="11018520" cy="5486400"/>
            </a:xfrm>
            <a:prstGeom prst="roundRect">
              <a:avLst>
                <a:gd name="adj" fmla="val 3900"/>
              </a:avLst>
            </a:prstGeom>
            <a:solidFill>
              <a:schemeClr val="bg1"/>
            </a:solidFill>
            <a:effectLst/>
          </p:spPr>
          <p:txBody>
            <a:bodyPr wrap="square" lIns="0" tIns="0" rIns="0" bIns="0" anchor="t" anchorCtr="0"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DC1F051-B246-742B-36E4-E491CF4CED59}"/>
                </a:ext>
              </a:extLst>
            </p:cNvPr>
            <p:cNvGrpSpPr/>
            <p:nvPr/>
          </p:nvGrpSpPr>
          <p:grpSpPr>
            <a:xfrm>
              <a:off x="701040" y="1227944"/>
              <a:ext cx="10789920" cy="4402113"/>
              <a:chOff x="701040" y="1227944"/>
              <a:chExt cx="10789920" cy="4402113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231A17E8-F45B-9C73-BCFE-1F60FB7620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01040" y="1227944"/>
                <a:ext cx="10789920" cy="4402113"/>
                <a:chOff x="190247" y="1360959"/>
                <a:chExt cx="11731691" cy="4743633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ADA208B2-68D9-8536-54BA-A16D47FF99D9}"/>
                    </a:ext>
                  </a:extLst>
                </p:cNvPr>
                <p:cNvGrpSpPr/>
                <p:nvPr/>
              </p:nvGrpSpPr>
              <p:grpSpPr>
                <a:xfrm>
                  <a:off x="190247" y="1360959"/>
                  <a:ext cx="11731691" cy="4743633"/>
                  <a:chOff x="238768" y="1264374"/>
                  <a:chExt cx="11731691" cy="4743633"/>
                </a:xfrm>
              </p:grpSpPr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9D679FFC-DC5A-84CF-C96D-3968A4F4F5A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4013" y="2464260"/>
                    <a:ext cx="931778" cy="931778"/>
                  </a:xfrm>
                  <a:prstGeom prst="rect">
                    <a:avLst/>
                  </a:prstGeom>
                </p:spPr>
              </p:pic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7356F13A-DF07-0814-9EBF-8592BF5547E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794600" y="2464260"/>
                    <a:ext cx="931778" cy="931778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E42AEB47-613E-A760-711E-ED9985695F8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46082" y="5264727"/>
                    <a:ext cx="743106" cy="743280"/>
                  </a:xfrm>
                  <a:prstGeom prst="rect">
                    <a:avLst/>
                  </a:prstGeom>
                </p:spPr>
              </p:pic>
              <p:pic>
                <p:nvPicPr>
                  <p:cNvPr id="33" name="Picture 32">
                    <a:extLst>
                      <a:ext uri="{FF2B5EF4-FFF2-40B4-BE49-F238E27FC236}">
                        <a16:creationId xmlns:a16="http://schemas.microsoft.com/office/drawing/2014/main" id="{B6AAC4F0-E405-B2F5-7859-42A57300EB1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31571" y="5387786"/>
                    <a:ext cx="1092057" cy="467956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>
                    <a:extLst>
                      <a:ext uri="{FF2B5EF4-FFF2-40B4-BE49-F238E27FC236}">
                        <a16:creationId xmlns:a16="http://schemas.microsoft.com/office/drawing/2014/main" id="{1DF69F99-4D69-3155-F76A-ADFFF521C78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74017" y="5360249"/>
                    <a:ext cx="552237" cy="552237"/>
                  </a:xfrm>
                  <a:prstGeom prst="rect">
                    <a:avLst/>
                  </a:prstGeom>
                </p:spPr>
              </p:pic>
              <p:pic>
                <p:nvPicPr>
                  <p:cNvPr id="38" name="Picture 37">
                    <a:extLst>
                      <a:ext uri="{FF2B5EF4-FFF2-40B4-BE49-F238E27FC236}">
                        <a16:creationId xmlns:a16="http://schemas.microsoft.com/office/drawing/2014/main" id="{6BDBF9E5-60BF-79FE-06F1-F9321F855F2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15829" y="1264374"/>
                    <a:ext cx="970976" cy="645140"/>
                  </a:xfrm>
                  <a:prstGeom prst="rect">
                    <a:avLst/>
                  </a:prstGeom>
                </p:spPr>
              </p:pic>
              <p:pic>
                <p:nvPicPr>
                  <p:cNvPr id="41" name="Picture 40">
                    <a:extLst>
                      <a:ext uri="{FF2B5EF4-FFF2-40B4-BE49-F238E27FC236}">
                        <a16:creationId xmlns:a16="http://schemas.microsoft.com/office/drawing/2014/main" id="{101A5EA8-EDD1-F361-9C4D-1DF39BBD55C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04587" y="1343270"/>
                    <a:ext cx="1225500" cy="492273"/>
                  </a:xfrm>
                  <a:prstGeom prst="rect">
                    <a:avLst/>
                  </a:prstGeom>
                </p:spPr>
              </p:pic>
              <p:pic>
                <p:nvPicPr>
                  <p:cNvPr id="45" name="Picture 44">
                    <a:extLst>
                      <a:ext uri="{FF2B5EF4-FFF2-40B4-BE49-F238E27FC236}">
                        <a16:creationId xmlns:a16="http://schemas.microsoft.com/office/drawing/2014/main" id="{A001FA8C-EAFF-8BEC-5DC9-7A0E8854730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39425" y="5325755"/>
                    <a:ext cx="1244552" cy="621224"/>
                  </a:xfrm>
                  <a:prstGeom prst="rect">
                    <a:avLst/>
                  </a:prstGeom>
                </p:spPr>
              </p:pic>
              <p:pic>
                <p:nvPicPr>
                  <p:cNvPr id="46" name="Picture 45">
                    <a:extLst>
                      <a:ext uri="{FF2B5EF4-FFF2-40B4-BE49-F238E27FC236}">
                        <a16:creationId xmlns:a16="http://schemas.microsoft.com/office/drawing/2014/main" id="{E5261242-437C-1780-43F1-959E1A3B879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69009" y="5305559"/>
                    <a:ext cx="764078" cy="661617"/>
                  </a:xfrm>
                  <a:prstGeom prst="rect">
                    <a:avLst/>
                  </a:prstGeom>
                </p:spPr>
              </p:pic>
              <p:pic>
                <p:nvPicPr>
                  <p:cNvPr id="50" name="Picture 49">
                    <a:extLst>
                      <a:ext uri="{FF2B5EF4-FFF2-40B4-BE49-F238E27FC236}">
                        <a16:creationId xmlns:a16="http://schemas.microsoft.com/office/drawing/2014/main" id="{F9AE17E0-7528-03C0-C997-FD065717667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68312" y="5356404"/>
                    <a:ext cx="1368197" cy="559927"/>
                  </a:xfrm>
                  <a:prstGeom prst="rect">
                    <a:avLst/>
                  </a:prstGeom>
                </p:spPr>
              </p:pic>
              <p:pic>
                <p:nvPicPr>
                  <p:cNvPr id="51" name="Picture 50">
                    <a:extLst>
                      <a:ext uri="{FF2B5EF4-FFF2-40B4-BE49-F238E27FC236}">
                        <a16:creationId xmlns:a16="http://schemas.microsoft.com/office/drawing/2014/main" id="{47DE6DC9-D35C-B7EE-324A-70E8A2E2089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6671" y="5394095"/>
                    <a:ext cx="1204693" cy="484544"/>
                  </a:xfrm>
                  <a:prstGeom prst="rect">
                    <a:avLst/>
                  </a:prstGeom>
                </p:spPr>
              </p:pic>
              <p:pic>
                <p:nvPicPr>
                  <p:cNvPr id="52" name="Picture 51">
                    <a:extLst>
                      <a:ext uri="{FF2B5EF4-FFF2-40B4-BE49-F238E27FC236}">
                        <a16:creationId xmlns:a16="http://schemas.microsoft.com/office/drawing/2014/main" id="{5F19D528-2677-43E8-52DC-5268D1E16D4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91238" y="3881831"/>
                    <a:ext cx="1559663" cy="823406"/>
                  </a:xfrm>
                  <a:prstGeom prst="rect">
                    <a:avLst/>
                  </a:prstGeom>
                </p:spPr>
              </p:pic>
              <p:pic>
                <p:nvPicPr>
                  <p:cNvPr id="53" name="Picture 52">
                    <a:extLst>
                      <a:ext uri="{FF2B5EF4-FFF2-40B4-BE49-F238E27FC236}">
                        <a16:creationId xmlns:a16="http://schemas.microsoft.com/office/drawing/2014/main" id="{6647BDDA-2E1A-A10E-D380-1B67FB22A65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120376" y="2606567"/>
                    <a:ext cx="1521003" cy="668187"/>
                  </a:xfrm>
                  <a:prstGeom prst="rect">
                    <a:avLst/>
                  </a:prstGeom>
                </p:spPr>
              </p:pic>
              <p:pic>
                <p:nvPicPr>
                  <p:cNvPr id="54" name="Picture 2">
                    <a:extLst>
                      <a:ext uri="{FF2B5EF4-FFF2-40B4-BE49-F238E27FC236}">
                        <a16:creationId xmlns:a16="http://schemas.microsoft.com/office/drawing/2014/main" id="{B55FB66A-D364-968F-6C6A-6EDCE22A7D5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7454322" y="2776451"/>
                    <a:ext cx="1476878" cy="3241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5" name="Picture 4">
                    <a:extLst>
                      <a:ext uri="{FF2B5EF4-FFF2-40B4-BE49-F238E27FC236}">
                        <a16:creationId xmlns:a16="http://schemas.microsoft.com/office/drawing/2014/main" id="{642DDF64-8AC3-0C7C-9E3A-765430F5253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7035055" y="3729956"/>
                    <a:ext cx="880112" cy="93707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6" name="Picture 6">
                    <a:extLst>
                      <a:ext uri="{FF2B5EF4-FFF2-40B4-BE49-F238E27FC236}">
                        <a16:creationId xmlns:a16="http://schemas.microsoft.com/office/drawing/2014/main" id="{BCA6F780-843D-DE84-2042-407429CAFEA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248470" y="2483567"/>
                    <a:ext cx="744062" cy="89936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7" name="Picture 10">
                    <a:extLst>
                      <a:ext uri="{FF2B5EF4-FFF2-40B4-BE49-F238E27FC236}">
                        <a16:creationId xmlns:a16="http://schemas.microsoft.com/office/drawing/2014/main" id="{FD3B699A-DA9D-2650-1A64-FC7224EA5C4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>
                    <a:extLst>
                      <a:ext uri="{96DAC541-7B7A-43D3-8B79-37D633B846F1}">
                        <asvg:svgBlip xmlns:asvg="http://schemas.microsoft.com/office/drawing/2016/SVG/main" r:embed="rId20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3496460" y="3977685"/>
                    <a:ext cx="1496326" cy="75656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8" name="Picture 12">
                    <a:extLst>
                      <a:ext uri="{FF2B5EF4-FFF2-40B4-BE49-F238E27FC236}">
                        <a16:creationId xmlns:a16="http://schemas.microsoft.com/office/drawing/2014/main" id="{BCEB04AB-D065-C6B3-E24F-5E8680BA3D9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9508221" y="3995010"/>
                    <a:ext cx="738580" cy="73858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EABA007B-7F90-29DD-0EC1-C65318E1647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44391" y="2463360"/>
                    <a:ext cx="950374" cy="950374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7460CF21-9152-F2B0-25B2-B935202A726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32207" y="5393840"/>
                    <a:ext cx="1129456" cy="457623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C0962281-D6E2-943C-ABB2-0561D97CF24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36746" y="3881831"/>
                    <a:ext cx="1906459" cy="853266"/>
                  </a:xfrm>
                  <a:prstGeom prst="rect">
                    <a:avLst/>
                  </a:prstGeom>
                </p:spPr>
              </p:pic>
              <p:pic>
                <p:nvPicPr>
                  <p:cNvPr id="62" name="Picture 61">
                    <a:extLst>
                      <a:ext uri="{FF2B5EF4-FFF2-40B4-BE49-F238E27FC236}">
                        <a16:creationId xmlns:a16="http://schemas.microsoft.com/office/drawing/2014/main" id="{7122FAFB-C3FE-3270-F398-3F63738476D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81364" y="2779444"/>
                    <a:ext cx="1156756" cy="342593"/>
                  </a:xfrm>
                  <a:prstGeom prst="rect">
                    <a:avLst/>
                  </a:prstGeom>
                </p:spPr>
              </p:pic>
              <p:pic>
                <p:nvPicPr>
                  <p:cNvPr id="63" name="Picture 62">
                    <a:extLst>
                      <a:ext uri="{FF2B5EF4-FFF2-40B4-BE49-F238E27FC236}">
                        <a16:creationId xmlns:a16="http://schemas.microsoft.com/office/drawing/2014/main" id="{D08E36BA-532E-3E50-C0B6-C1F9874EC2B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l="1899" r="2583"/>
                  <a:stretch/>
                </p:blipFill>
                <p:spPr>
                  <a:xfrm>
                    <a:off x="8063546" y="4152954"/>
                    <a:ext cx="1298661" cy="296925"/>
                  </a:xfrm>
                  <a:prstGeom prst="rect">
                    <a:avLst/>
                  </a:prstGeom>
                </p:spPr>
              </p:pic>
              <p:pic>
                <p:nvPicPr>
                  <p:cNvPr id="1024" name="Picture 2">
                    <a:extLst>
                      <a:ext uri="{FF2B5EF4-FFF2-40B4-BE49-F238E27FC236}">
                        <a16:creationId xmlns:a16="http://schemas.microsoft.com/office/drawing/2014/main" id="{C5E124A1-97EC-784F-7D1D-B1E98709098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315854" y="1393922"/>
                    <a:ext cx="854734" cy="4500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25" name="Picture 1024" descr="A blue and black logo&#10;&#10;Description automatically generated">
                    <a:extLst>
                      <a:ext uri="{FF2B5EF4-FFF2-40B4-BE49-F238E27FC236}">
                        <a16:creationId xmlns:a16="http://schemas.microsoft.com/office/drawing/2014/main" id="{5046AE1D-F786-6892-24C2-6D938CEA61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82262" y="1481076"/>
                    <a:ext cx="1845503" cy="378791"/>
                  </a:xfrm>
                  <a:prstGeom prst="rect">
                    <a:avLst/>
                  </a:prstGeom>
                </p:spPr>
              </p:pic>
              <p:pic>
                <p:nvPicPr>
                  <p:cNvPr id="1026" name="Picture 2">
                    <a:extLst>
                      <a:ext uri="{FF2B5EF4-FFF2-40B4-BE49-F238E27FC236}">
                        <a16:creationId xmlns:a16="http://schemas.microsoft.com/office/drawing/2014/main" id="{500F71A2-E9A8-390F-E6A3-E85C855650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38768" y="1390962"/>
                    <a:ext cx="1775402" cy="44616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27" name="Picture 2" descr="Medtronic Logo">
                    <a:extLst>
                      <a:ext uri="{FF2B5EF4-FFF2-40B4-BE49-F238E27FC236}">
                        <a16:creationId xmlns:a16="http://schemas.microsoft.com/office/drawing/2014/main" id="{A6A43DF7-5207-722F-0A3E-097E6306B19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0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476340" y="4089936"/>
                    <a:ext cx="1494119" cy="22909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29" name="Picture 4">
                    <a:extLst>
                      <a:ext uri="{FF2B5EF4-FFF2-40B4-BE49-F238E27FC236}">
                        <a16:creationId xmlns:a16="http://schemas.microsoft.com/office/drawing/2014/main" id="{37B9BD27-B4E3-00B6-3719-2DAEB6E278B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1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19512" y="5421271"/>
                    <a:ext cx="1463333" cy="2549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0" name="Picture 8">
                    <a:extLst>
                      <a:ext uri="{FF2B5EF4-FFF2-40B4-BE49-F238E27FC236}">
                        <a16:creationId xmlns:a16="http://schemas.microsoft.com/office/drawing/2014/main" id="{BF6C5B17-6A1A-10B2-AA52-5F4766A71F5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248584" y="2714300"/>
                    <a:ext cx="1589422" cy="43790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1" name="Picture 2">
                    <a:extLst>
                      <a:ext uri="{FF2B5EF4-FFF2-40B4-BE49-F238E27FC236}">
                        <a16:creationId xmlns:a16="http://schemas.microsoft.com/office/drawing/2014/main" id="{FA2F7DF6-6544-22C7-9B43-BD2F23226BD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63970" y="1413520"/>
                    <a:ext cx="1521003" cy="4010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2" name="Picture 1031">
                    <a:extLst>
                      <a:ext uri="{FF2B5EF4-FFF2-40B4-BE49-F238E27FC236}">
                        <a16:creationId xmlns:a16="http://schemas.microsoft.com/office/drawing/2014/main" id="{B7F70421-F48B-8CFE-8F7C-7AAB44C0F17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54470" y="1282515"/>
                    <a:ext cx="970976" cy="645140"/>
                  </a:xfrm>
                  <a:prstGeom prst="rect">
                    <a:avLst/>
                  </a:prstGeom>
                </p:spPr>
              </p:pic>
              <p:pic>
                <p:nvPicPr>
                  <p:cNvPr id="1033" name="Picture 2">
                    <a:extLst>
                      <a:ext uri="{FF2B5EF4-FFF2-40B4-BE49-F238E27FC236}">
                        <a16:creationId xmlns:a16="http://schemas.microsoft.com/office/drawing/2014/main" id="{BF8EF598-3357-2DBF-A9F3-3BBF08A1E0B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63969" y="1431661"/>
                    <a:ext cx="1521003" cy="4010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6" name="Picture 10" descr="Cincinnati Childrens">
                  <a:extLst>
                    <a:ext uri="{FF2B5EF4-FFF2-40B4-BE49-F238E27FC236}">
                      <a16:creationId xmlns:a16="http://schemas.microsoft.com/office/drawing/2014/main" id="{E7BFDE1C-3AAD-FD25-23B5-A568E1C5F68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21749" y="1476356"/>
                  <a:ext cx="1495425" cy="5048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" name="Picture 6" descr="A white padlock on a black background&#10;&#10;Description automatically generated">
                <a:extLst>
                  <a:ext uri="{FF2B5EF4-FFF2-40B4-BE49-F238E27FC236}">
                    <a16:creationId xmlns:a16="http://schemas.microsoft.com/office/drawing/2014/main" id="{19FD2D4F-D85C-1500-71C1-C811D5A47F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71319" y="3962427"/>
                <a:ext cx="1443272" cy="18089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81781810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ED7C8-942F-8C91-21CA-898045CF9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7">
            <a:extLst>
              <a:ext uri="{FF2B5EF4-FFF2-40B4-BE49-F238E27FC236}">
                <a16:creationId xmlns:a16="http://schemas.microsoft.com/office/drawing/2014/main" id="{E476FC6D-D5BA-605A-8797-290774D6411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336697" y="1805940"/>
            <a:ext cx="5518606" cy="1371600"/>
          </a:xfrm>
          <a:prstGeom prst="roundRect">
            <a:avLst>
              <a:gd name="adj" fmla="val 8122"/>
            </a:avLst>
          </a:prstGeom>
          <a:gradFill flip="none" rotWithShape="1">
            <a:gsLst>
              <a:gs pos="85000">
                <a:srgbClr val="6C1CB2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kern="0">
                <a:ln w="3175">
                  <a:noFill/>
                </a:ln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MAUI in .NET 9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E18A80-E7A9-A315-C196-3D8B1A676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72440" y="457199"/>
            <a:ext cx="1188720" cy="2011677"/>
            <a:chOff x="472440" y="457199"/>
            <a:chExt cx="1188720" cy="2011677"/>
          </a:xfrm>
        </p:grpSpPr>
        <p:sp>
          <p:nvSpPr>
            <p:cNvPr id="4" name="Rounded Rectangle 21">
              <a:extLst>
                <a:ext uri="{FF2B5EF4-FFF2-40B4-BE49-F238E27FC236}">
                  <a16:creationId xmlns:a16="http://schemas.microsoft.com/office/drawing/2014/main" id="{7785B7F5-109D-BBBD-FEB3-0E71B05AF63F}"/>
                </a:ext>
              </a:extLst>
            </p:cNvPr>
            <p:cNvSpPr/>
            <p:nvPr/>
          </p:nvSpPr>
          <p:spPr>
            <a:xfrm>
              <a:off x="472440" y="457199"/>
              <a:ext cx="1188720" cy="2011677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1371600" rIns="0" bIns="0" anchor="t" anchorCtr="0"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11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Android 35 &amp; </a:t>
              </a:r>
              <a:br>
                <a:rPr lang="fr-FR" sz="11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</a:br>
              <a:r>
                <a:rPr lang="fr-FR" sz="11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iOS 18 Support</a:t>
              </a:r>
            </a:p>
          </p:txBody>
        </p:sp>
        <p:sp>
          <p:nvSpPr>
            <p:cNvPr id="5" name="Picture 43">
              <a:extLst>
                <a:ext uri="{FF2B5EF4-FFF2-40B4-BE49-F238E27FC236}">
                  <a16:creationId xmlns:a16="http://schemas.microsoft.com/office/drawing/2014/main" id="{19AF990F-76FA-264E-254A-2035FEC72C08}"/>
                </a:ext>
              </a:extLst>
            </p:cNvPr>
            <p:cNvSpPr/>
            <p:nvPr/>
          </p:nvSpPr>
          <p:spPr>
            <a:xfrm>
              <a:off x="655763" y="770707"/>
              <a:ext cx="822075" cy="836498"/>
            </a:xfrm>
            <a:custGeom>
              <a:avLst/>
              <a:gdLst>
                <a:gd name="connsiteX0" fmla="*/ 564327 w 822075"/>
                <a:gd name="connsiteY0" fmla="*/ -68 h 836498"/>
                <a:gd name="connsiteX1" fmla="*/ 656587 w 822075"/>
                <a:gd name="connsiteY1" fmla="*/ 87594 h 836498"/>
                <a:gd name="connsiteX2" fmla="*/ 656803 w 822075"/>
                <a:gd name="connsiteY2" fmla="*/ 94038 h 836498"/>
                <a:gd name="connsiteX3" fmla="*/ 656803 w 822075"/>
                <a:gd name="connsiteY3" fmla="*/ 125365 h 836498"/>
                <a:gd name="connsiteX4" fmla="*/ 728742 w 822075"/>
                <a:gd name="connsiteY4" fmla="*/ 125407 h 836498"/>
                <a:gd name="connsiteX5" fmla="*/ 821001 w 822075"/>
                <a:gd name="connsiteY5" fmla="*/ 213069 h 836498"/>
                <a:gd name="connsiteX6" fmla="*/ 821218 w 822075"/>
                <a:gd name="connsiteY6" fmla="*/ 219513 h 836498"/>
                <a:gd name="connsiteX7" fmla="*/ 821218 w 822075"/>
                <a:gd name="connsiteY7" fmla="*/ 616849 h 836498"/>
                <a:gd name="connsiteX8" fmla="*/ 735059 w 822075"/>
                <a:gd name="connsiteY8" fmla="*/ 710739 h 836498"/>
                <a:gd name="connsiteX9" fmla="*/ 728742 w 822075"/>
                <a:gd name="connsiteY9" fmla="*/ 710955 h 836498"/>
                <a:gd name="connsiteX10" fmla="*/ 656803 w 822075"/>
                <a:gd name="connsiteY10" fmla="*/ 710955 h 836498"/>
                <a:gd name="connsiteX11" fmla="*/ 656803 w 822075"/>
                <a:gd name="connsiteY11" fmla="*/ 742324 h 836498"/>
                <a:gd name="connsiteX12" fmla="*/ 570643 w 822075"/>
                <a:gd name="connsiteY12" fmla="*/ 836214 h 836498"/>
                <a:gd name="connsiteX13" fmla="*/ 564327 w 822075"/>
                <a:gd name="connsiteY13" fmla="*/ 836430 h 836498"/>
                <a:gd name="connsiteX14" fmla="*/ 256034 w 822075"/>
                <a:gd name="connsiteY14" fmla="*/ 836430 h 836498"/>
                <a:gd name="connsiteX15" fmla="*/ 163774 w 822075"/>
                <a:gd name="connsiteY15" fmla="*/ 748771 h 836498"/>
                <a:gd name="connsiteX16" fmla="*/ 163558 w 822075"/>
                <a:gd name="connsiteY16" fmla="*/ 742324 h 836498"/>
                <a:gd name="connsiteX17" fmla="*/ 163558 w 822075"/>
                <a:gd name="connsiteY17" fmla="*/ 710955 h 836498"/>
                <a:gd name="connsiteX18" fmla="*/ 91619 w 822075"/>
                <a:gd name="connsiteY18" fmla="*/ 710955 h 836498"/>
                <a:gd name="connsiteX19" fmla="*/ -640 w 822075"/>
                <a:gd name="connsiteY19" fmla="*/ 623296 h 836498"/>
                <a:gd name="connsiteX20" fmla="*/ -857 w 822075"/>
                <a:gd name="connsiteY20" fmla="*/ 616849 h 836498"/>
                <a:gd name="connsiteX21" fmla="*/ -857 w 822075"/>
                <a:gd name="connsiteY21" fmla="*/ 219513 h 836498"/>
                <a:gd name="connsiteX22" fmla="*/ 85288 w 822075"/>
                <a:gd name="connsiteY22" fmla="*/ 125623 h 836498"/>
                <a:gd name="connsiteX23" fmla="*/ 91619 w 822075"/>
                <a:gd name="connsiteY23" fmla="*/ 125407 h 836498"/>
                <a:gd name="connsiteX24" fmla="*/ 163558 w 822075"/>
                <a:gd name="connsiteY24" fmla="*/ 125365 h 836498"/>
                <a:gd name="connsiteX25" fmla="*/ 163558 w 822075"/>
                <a:gd name="connsiteY25" fmla="*/ 94038 h 836498"/>
                <a:gd name="connsiteX26" fmla="*/ 249703 w 822075"/>
                <a:gd name="connsiteY26" fmla="*/ 148 h 836498"/>
                <a:gd name="connsiteX27" fmla="*/ 256034 w 822075"/>
                <a:gd name="connsiteY27" fmla="*/ -68 h 836498"/>
                <a:gd name="connsiteX28" fmla="*/ 564327 w 822075"/>
                <a:gd name="connsiteY28" fmla="*/ -68 h 836498"/>
                <a:gd name="connsiteX29" fmla="*/ 564327 w 822075"/>
                <a:gd name="connsiteY29" fmla="*/ 62669 h 836498"/>
                <a:gd name="connsiteX30" fmla="*/ 256034 w 822075"/>
                <a:gd name="connsiteY30" fmla="*/ 62669 h 836498"/>
                <a:gd name="connsiteX31" fmla="*/ 225487 w 822075"/>
                <a:gd name="connsiteY31" fmla="*/ 89782 h 836498"/>
                <a:gd name="connsiteX32" fmla="*/ 225213 w 822075"/>
                <a:gd name="connsiteY32" fmla="*/ 94038 h 836498"/>
                <a:gd name="connsiteX33" fmla="*/ 225213 w 822075"/>
                <a:gd name="connsiteY33" fmla="*/ 742324 h 836498"/>
                <a:gd name="connsiteX34" fmla="*/ 251851 w 822075"/>
                <a:gd name="connsiteY34" fmla="*/ 773404 h 836498"/>
                <a:gd name="connsiteX35" fmla="*/ 256034 w 822075"/>
                <a:gd name="connsiteY35" fmla="*/ 773693 h 836498"/>
                <a:gd name="connsiteX36" fmla="*/ 564327 w 822075"/>
                <a:gd name="connsiteY36" fmla="*/ 773693 h 836498"/>
                <a:gd name="connsiteX37" fmla="*/ 594874 w 822075"/>
                <a:gd name="connsiteY37" fmla="*/ 746579 h 836498"/>
                <a:gd name="connsiteX38" fmla="*/ 595148 w 822075"/>
                <a:gd name="connsiteY38" fmla="*/ 742324 h 836498"/>
                <a:gd name="connsiteX39" fmla="*/ 595148 w 822075"/>
                <a:gd name="connsiteY39" fmla="*/ 94038 h 836498"/>
                <a:gd name="connsiteX40" fmla="*/ 568510 w 822075"/>
                <a:gd name="connsiteY40" fmla="*/ 62956 h 836498"/>
                <a:gd name="connsiteX41" fmla="*/ 564327 w 822075"/>
                <a:gd name="connsiteY41" fmla="*/ 62669 h 836498"/>
                <a:gd name="connsiteX42" fmla="*/ 163558 w 822075"/>
                <a:gd name="connsiteY42" fmla="*/ 188102 h 836498"/>
                <a:gd name="connsiteX43" fmla="*/ 91619 w 822075"/>
                <a:gd name="connsiteY43" fmla="*/ 188144 h 836498"/>
                <a:gd name="connsiteX44" fmla="*/ 61087 w 822075"/>
                <a:gd name="connsiteY44" fmla="*/ 215255 h 836498"/>
                <a:gd name="connsiteX45" fmla="*/ 60799 w 822075"/>
                <a:gd name="connsiteY45" fmla="*/ 219513 h 836498"/>
                <a:gd name="connsiteX46" fmla="*/ 60799 w 822075"/>
                <a:gd name="connsiteY46" fmla="*/ 616849 h 836498"/>
                <a:gd name="connsiteX47" fmla="*/ 87437 w 822075"/>
                <a:gd name="connsiteY47" fmla="*/ 647930 h 836498"/>
                <a:gd name="connsiteX48" fmla="*/ 91619 w 822075"/>
                <a:gd name="connsiteY48" fmla="*/ 648218 h 836498"/>
                <a:gd name="connsiteX49" fmla="*/ 163558 w 822075"/>
                <a:gd name="connsiteY49" fmla="*/ 648218 h 836498"/>
                <a:gd name="connsiteX50" fmla="*/ 163558 w 822075"/>
                <a:gd name="connsiteY50" fmla="*/ 188102 h 836498"/>
                <a:gd name="connsiteX51" fmla="*/ 728742 w 822075"/>
                <a:gd name="connsiteY51" fmla="*/ 188144 h 836498"/>
                <a:gd name="connsiteX52" fmla="*/ 656803 w 822075"/>
                <a:gd name="connsiteY52" fmla="*/ 188102 h 836498"/>
                <a:gd name="connsiteX53" fmla="*/ 656803 w 822075"/>
                <a:gd name="connsiteY53" fmla="*/ 648218 h 836498"/>
                <a:gd name="connsiteX54" fmla="*/ 728742 w 822075"/>
                <a:gd name="connsiteY54" fmla="*/ 648218 h 836498"/>
                <a:gd name="connsiteX55" fmla="*/ 759288 w 822075"/>
                <a:gd name="connsiteY55" fmla="*/ 621104 h 836498"/>
                <a:gd name="connsiteX56" fmla="*/ 759562 w 822075"/>
                <a:gd name="connsiteY56" fmla="*/ 616849 h 836498"/>
                <a:gd name="connsiteX57" fmla="*/ 759562 w 822075"/>
                <a:gd name="connsiteY57" fmla="*/ 219513 h 836498"/>
                <a:gd name="connsiteX58" fmla="*/ 728742 w 822075"/>
                <a:gd name="connsiteY58" fmla="*/ 188144 h 836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822075" h="836498">
                  <a:moveTo>
                    <a:pt x="564327" y="-68"/>
                  </a:moveTo>
                  <a:cubicBezTo>
                    <a:pt x="613276" y="-68"/>
                    <a:pt x="653327" y="38627"/>
                    <a:pt x="656587" y="87594"/>
                  </a:cubicBezTo>
                  <a:lnTo>
                    <a:pt x="656803" y="94038"/>
                  </a:lnTo>
                  <a:lnTo>
                    <a:pt x="656803" y="125365"/>
                  </a:lnTo>
                  <a:lnTo>
                    <a:pt x="728742" y="125407"/>
                  </a:lnTo>
                  <a:cubicBezTo>
                    <a:pt x="777691" y="125407"/>
                    <a:pt x="817742" y="164102"/>
                    <a:pt x="821001" y="213069"/>
                  </a:cubicBezTo>
                  <a:lnTo>
                    <a:pt x="821218" y="219513"/>
                  </a:lnTo>
                  <a:lnTo>
                    <a:pt x="821218" y="616849"/>
                  </a:lnTo>
                  <a:cubicBezTo>
                    <a:pt x="821218" y="666664"/>
                    <a:pt x="783186" y="707436"/>
                    <a:pt x="735059" y="710739"/>
                  </a:cubicBezTo>
                  <a:lnTo>
                    <a:pt x="728742" y="710955"/>
                  </a:lnTo>
                  <a:lnTo>
                    <a:pt x="656803" y="710955"/>
                  </a:lnTo>
                  <a:lnTo>
                    <a:pt x="656803" y="742324"/>
                  </a:lnTo>
                  <a:cubicBezTo>
                    <a:pt x="656803" y="792139"/>
                    <a:pt x="618771" y="832897"/>
                    <a:pt x="570643" y="836214"/>
                  </a:cubicBezTo>
                  <a:lnTo>
                    <a:pt x="564327" y="836430"/>
                  </a:lnTo>
                  <a:lnTo>
                    <a:pt x="256034" y="836430"/>
                  </a:lnTo>
                  <a:cubicBezTo>
                    <a:pt x="207099" y="836430"/>
                    <a:pt x="167020" y="797735"/>
                    <a:pt x="163774" y="748771"/>
                  </a:cubicBezTo>
                  <a:lnTo>
                    <a:pt x="163558" y="742324"/>
                  </a:lnTo>
                  <a:lnTo>
                    <a:pt x="163558" y="710955"/>
                  </a:lnTo>
                  <a:lnTo>
                    <a:pt x="91619" y="710955"/>
                  </a:lnTo>
                  <a:cubicBezTo>
                    <a:pt x="42684" y="710955"/>
                    <a:pt x="2604" y="672260"/>
                    <a:pt x="-640" y="623296"/>
                  </a:cubicBezTo>
                  <a:lnTo>
                    <a:pt x="-857" y="616849"/>
                  </a:lnTo>
                  <a:lnTo>
                    <a:pt x="-857" y="219513"/>
                  </a:lnTo>
                  <a:cubicBezTo>
                    <a:pt x="-857" y="169705"/>
                    <a:pt x="37175" y="128936"/>
                    <a:pt x="85288" y="125623"/>
                  </a:cubicBezTo>
                  <a:lnTo>
                    <a:pt x="91619" y="125407"/>
                  </a:lnTo>
                  <a:lnTo>
                    <a:pt x="163558" y="125365"/>
                  </a:lnTo>
                  <a:lnTo>
                    <a:pt x="163558" y="94038"/>
                  </a:lnTo>
                  <a:cubicBezTo>
                    <a:pt x="163558" y="44230"/>
                    <a:pt x="201590" y="3461"/>
                    <a:pt x="249703" y="148"/>
                  </a:cubicBezTo>
                  <a:lnTo>
                    <a:pt x="256034" y="-68"/>
                  </a:lnTo>
                  <a:lnTo>
                    <a:pt x="564327" y="-68"/>
                  </a:lnTo>
                  <a:close/>
                  <a:moveTo>
                    <a:pt x="564327" y="62669"/>
                  </a:moveTo>
                  <a:lnTo>
                    <a:pt x="256034" y="62669"/>
                  </a:lnTo>
                  <a:cubicBezTo>
                    <a:pt x="240429" y="62669"/>
                    <a:pt x="227536" y="74470"/>
                    <a:pt x="225487" y="89782"/>
                  </a:cubicBezTo>
                  <a:lnTo>
                    <a:pt x="225213" y="94038"/>
                  </a:lnTo>
                  <a:lnTo>
                    <a:pt x="225213" y="742324"/>
                  </a:lnTo>
                  <a:cubicBezTo>
                    <a:pt x="225213" y="758203"/>
                    <a:pt x="236809" y="771327"/>
                    <a:pt x="251851" y="773404"/>
                  </a:cubicBezTo>
                  <a:lnTo>
                    <a:pt x="256034" y="773693"/>
                  </a:lnTo>
                  <a:lnTo>
                    <a:pt x="564327" y="773693"/>
                  </a:lnTo>
                  <a:cubicBezTo>
                    <a:pt x="579932" y="773693"/>
                    <a:pt x="592825" y="761895"/>
                    <a:pt x="594874" y="746579"/>
                  </a:cubicBezTo>
                  <a:lnTo>
                    <a:pt x="595148" y="742324"/>
                  </a:lnTo>
                  <a:lnTo>
                    <a:pt x="595148" y="94038"/>
                  </a:lnTo>
                  <a:cubicBezTo>
                    <a:pt x="595148" y="78158"/>
                    <a:pt x="583552" y="65033"/>
                    <a:pt x="568510" y="62956"/>
                  </a:cubicBezTo>
                  <a:lnTo>
                    <a:pt x="564327" y="62669"/>
                  </a:lnTo>
                  <a:close/>
                  <a:moveTo>
                    <a:pt x="163558" y="188102"/>
                  </a:moveTo>
                  <a:lnTo>
                    <a:pt x="91619" y="188144"/>
                  </a:lnTo>
                  <a:cubicBezTo>
                    <a:pt x="76014" y="188144"/>
                    <a:pt x="63120" y="199944"/>
                    <a:pt x="61087" y="215255"/>
                  </a:cubicBezTo>
                  <a:lnTo>
                    <a:pt x="60799" y="219513"/>
                  </a:lnTo>
                  <a:lnTo>
                    <a:pt x="60799" y="616849"/>
                  </a:lnTo>
                  <a:cubicBezTo>
                    <a:pt x="60799" y="632728"/>
                    <a:pt x="72394" y="645853"/>
                    <a:pt x="87437" y="647930"/>
                  </a:cubicBezTo>
                  <a:lnTo>
                    <a:pt x="91619" y="648218"/>
                  </a:lnTo>
                  <a:lnTo>
                    <a:pt x="163558" y="648218"/>
                  </a:lnTo>
                  <a:lnTo>
                    <a:pt x="163558" y="188102"/>
                  </a:lnTo>
                  <a:close/>
                  <a:moveTo>
                    <a:pt x="728742" y="188144"/>
                  </a:moveTo>
                  <a:lnTo>
                    <a:pt x="656803" y="188102"/>
                  </a:lnTo>
                  <a:lnTo>
                    <a:pt x="656803" y="648218"/>
                  </a:lnTo>
                  <a:lnTo>
                    <a:pt x="728742" y="648218"/>
                  </a:lnTo>
                  <a:cubicBezTo>
                    <a:pt x="744347" y="648218"/>
                    <a:pt x="757241" y="636421"/>
                    <a:pt x="759288" y="621104"/>
                  </a:cubicBezTo>
                  <a:lnTo>
                    <a:pt x="759562" y="616849"/>
                  </a:lnTo>
                  <a:lnTo>
                    <a:pt x="759562" y="219513"/>
                  </a:lnTo>
                  <a:cubicBezTo>
                    <a:pt x="759562" y="202189"/>
                    <a:pt x="745760" y="188144"/>
                    <a:pt x="728742" y="188144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gradFill flip="none" rotWithShape="1">
                  <a:gsLst>
                    <a:gs pos="1629">
                      <a:srgbClr val="2F2F2F"/>
                    </a:gs>
                    <a:gs pos="39000">
                      <a:srgbClr val="2F2F2F"/>
                    </a:gs>
                  </a:gsLst>
                  <a:lin ang="2700000" scaled="1"/>
                  <a:tileRect/>
                </a:gradFill>
                <a:latin typeface="Segoe UI Semibold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31FA6FE-2D56-9508-BAC3-3331C1BAF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145726" y="2697480"/>
            <a:ext cx="1188720" cy="2011680"/>
            <a:chOff x="9145726" y="2697480"/>
            <a:chExt cx="1188720" cy="2011680"/>
          </a:xfrm>
        </p:grpSpPr>
        <p:sp>
          <p:nvSpPr>
            <p:cNvPr id="7" name="Rounded Rectangle 21">
              <a:extLst>
                <a:ext uri="{FF2B5EF4-FFF2-40B4-BE49-F238E27FC236}">
                  <a16:creationId xmlns:a16="http://schemas.microsoft.com/office/drawing/2014/main" id="{6BD3BFCB-2ADC-C351-D07D-07129E112B36}"/>
                </a:ext>
              </a:extLst>
            </p:cNvPr>
            <p:cNvSpPr/>
            <p:nvPr/>
          </p:nvSpPr>
          <p:spPr>
            <a:xfrm>
              <a:off x="9145726" y="2697480"/>
              <a:ext cx="1188720" cy="2011680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1371600" rIns="0" bIns="0" anchor="t" anchorCtr="0">
              <a:noAutofit/>
            </a:bodyPr>
            <a:lstStyle/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 err="1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HybridWeb</a:t>
              </a:r>
              <a:br>
                <a:rPr lang="en-US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</a:br>
              <a:r>
                <a:rPr lang="en-US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View</a:t>
              </a:r>
            </a:p>
          </p:txBody>
        </p:sp>
        <p:sp>
          <p:nvSpPr>
            <p:cNvPr id="8" name="Graphic 101" descr="Globe and computer monitor icon">
              <a:extLst>
                <a:ext uri="{FF2B5EF4-FFF2-40B4-BE49-F238E27FC236}">
                  <a16:creationId xmlns:a16="http://schemas.microsoft.com/office/drawing/2014/main" id="{76CC48B1-91FB-4B80-D42A-146DE2830F43}"/>
                </a:ext>
              </a:extLst>
            </p:cNvPr>
            <p:cNvSpPr/>
            <p:nvPr/>
          </p:nvSpPr>
          <p:spPr>
            <a:xfrm>
              <a:off x="9387781" y="3105722"/>
              <a:ext cx="704610" cy="704496"/>
            </a:xfrm>
            <a:custGeom>
              <a:avLst/>
              <a:gdLst>
                <a:gd name="connsiteX0" fmla="*/ 137182 w 320062"/>
                <a:gd name="connsiteY0" fmla="*/ 220962 h 320010"/>
                <a:gd name="connsiteX1" fmla="*/ 105245 w 320062"/>
                <a:gd name="connsiteY1" fmla="*/ 220962 h 320010"/>
                <a:gd name="connsiteX2" fmla="*/ 106129 w 320062"/>
                <a:gd name="connsiteY2" fmla="*/ 225451 h 320010"/>
                <a:gd name="connsiteX3" fmla="*/ 152424 w 320062"/>
                <a:gd name="connsiteY3" fmla="*/ 304755 h 320010"/>
                <a:gd name="connsiteX4" fmla="*/ 174500 w 320062"/>
                <a:gd name="connsiteY4" fmla="*/ 289530 h 320010"/>
                <a:gd name="connsiteX5" fmla="*/ 167662 w 320062"/>
                <a:gd name="connsiteY5" fmla="*/ 289530 h 320010"/>
                <a:gd name="connsiteX6" fmla="*/ 137182 w 320062"/>
                <a:gd name="connsiteY6" fmla="*/ 259050 h 320010"/>
                <a:gd name="connsiteX7" fmla="*/ 137182 w 320062"/>
                <a:gd name="connsiteY7" fmla="*/ 220962 h 320010"/>
                <a:gd name="connsiteX8" fmla="*/ 137182 w 320062"/>
                <a:gd name="connsiteY8" fmla="*/ 198104 h 320010"/>
                <a:gd name="connsiteX9" fmla="*/ 101735 w 320062"/>
                <a:gd name="connsiteY9" fmla="*/ 198104 h 320010"/>
                <a:gd name="connsiteX10" fmla="*/ 99060 w 320062"/>
                <a:gd name="connsiteY10" fmla="*/ 152378 h 320010"/>
                <a:gd name="connsiteX11" fmla="*/ 99728 w 320062"/>
                <a:gd name="connsiteY11" fmla="*/ 129338 h 320010"/>
                <a:gd name="connsiteX12" fmla="*/ 100234 w 320062"/>
                <a:gd name="connsiteY12" fmla="*/ 121893 h 320010"/>
                <a:gd name="connsiteX13" fmla="*/ 204613 w 320062"/>
                <a:gd name="connsiteY13" fmla="*/ 121893 h 320010"/>
                <a:gd name="connsiteX14" fmla="*/ 205787 w 320062"/>
                <a:gd name="connsiteY14" fmla="*/ 152370 h 320010"/>
                <a:gd name="connsiteX15" fmla="*/ 167662 w 320062"/>
                <a:gd name="connsiteY15" fmla="*/ 152370 h 320010"/>
                <a:gd name="connsiteX16" fmla="*/ 137182 w 320062"/>
                <a:gd name="connsiteY16" fmla="*/ 182850 h 320010"/>
                <a:gd name="connsiteX17" fmla="*/ 137182 w 320062"/>
                <a:gd name="connsiteY17" fmla="*/ 198104 h 320010"/>
                <a:gd name="connsiteX18" fmla="*/ 304847 w 320062"/>
                <a:gd name="connsiteY18" fmla="*/ 152370 h 320010"/>
                <a:gd name="connsiteX19" fmla="*/ 304822 w 320062"/>
                <a:gd name="connsiteY19" fmla="*/ 152370 h 320010"/>
                <a:gd name="connsiteX20" fmla="*/ 228647 w 320062"/>
                <a:gd name="connsiteY20" fmla="*/ 152370 h 320010"/>
                <a:gd name="connsiteX21" fmla="*/ 228170 w 320062"/>
                <a:gd name="connsiteY21" fmla="*/ 131898 h 320010"/>
                <a:gd name="connsiteX22" fmla="*/ 227578 w 320062"/>
                <a:gd name="connsiteY22" fmla="*/ 121902 h 320010"/>
                <a:gd name="connsiteX23" fmla="*/ 301799 w 320062"/>
                <a:gd name="connsiteY23" fmla="*/ 121893 h 320010"/>
                <a:gd name="connsiteX24" fmla="*/ 304847 w 320062"/>
                <a:gd name="connsiteY24" fmla="*/ 152370 h 320010"/>
                <a:gd name="connsiteX25" fmla="*/ 81884 w 320062"/>
                <a:gd name="connsiteY25" fmla="*/ 220962 h 320010"/>
                <a:gd name="connsiteX26" fmla="*/ 16266 w 320062"/>
                <a:gd name="connsiteY26" fmla="*/ 220966 h 320010"/>
                <a:gd name="connsiteX27" fmla="*/ 18497 w 320062"/>
                <a:gd name="connsiteY27" fmla="*/ 225216 h 320010"/>
                <a:gd name="connsiteX28" fmla="*/ 109197 w 320062"/>
                <a:gd name="connsiteY28" fmla="*/ 298586 h 320010"/>
                <a:gd name="connsiteX29" fmla="*/ 81884 w 320062"/>
                <a:gd name="connsiteY29" fmla="*/ 220962 h 320010"/>
                <a:gd name="connsiteX30" fmla="*/ 77268 w 320062"/>
                <a:gd name="connsiteY30" fmla="*/ 121902 h 320010"/>
                <a:gd name="connsiteX31" fmla="*/ 3049 w 320062"/>
                <a:gd name="connsiteY31" fmla="*/ 121893 h 320010"/>
                <a:gd name="connsiteX32" fmla="*/ 0 w 320062"/>
                <a:gd name="connsiteY32" fmla="*/ 152378 h 320010"/>
                <a:gd name="connsiteX33" fmla="*/ 6977 w 320062"/>
                <a:gd name="connsiteY33" fmla="*/ 198104 h 320010"/>
                <a:gd name="connsiteX34" fmla="*/ 78645 w 320062"/>
                <a:gd name="connsiteY34" fmla="*/ 198104 h 320010"/>
                <a:gd name="connsiteX35" fmla="*/ 77775 w 320062"/>
                <a:gd name="connsiteY35" fmla="*/ 189262 h 320010"/>
                <a:gd name="connsiteX36" fmla="*/ 76200 w 320062"/>
                <a:gd name="connsiteY36" fmla="*/ 152378 h 320010"/>
                <a:gd name="connsiteX37" fmla="*/ 77268 w 320062"/>
                <a:gd name="connsiteY37" fmla="*/ 121902 h 320010"/>
                <a:gd name="connsiteX38" fmla="*/ 195651 w 320062"/>
                <a:gd name="connsiteY38" fmla="*/ 6171 h 320010"/>
                <a:gd name="connsiteX39" fmla="*/ 197295 w 320062"/>
                <a:gd name="connsiteY39" fmla="*/ 8765 h 320010"/>
                <a:gd name="connsiteX40" fmla="*/ 225286 w 320062"/>
                <a:gd name="connsiteY40" fmla="*/ 99037 h 320010"/>
                <a:gd name="connsiteX41" fmla="*/ 295252 w 320062"/>
                <a:gd name="connsiteY41" fmla="*/ 99033 h 320010"/>
                <a:gd name="connsiteX42" fmla="*/ 195651 w 320062"/>
                <a:gd name="connsiteY42" fmla="*/ 6171 h 320010"/>
                <a:gd name="connsiteX43" fmla="*/ 109196 w 320062"/>
                <a:gd name="connsiteY43" fmla="*/ 6171 h 320010"/>
                <a:gd name="connsiteX44" fmla="*/ 107340 w 320062"/>
                <a:gd name="connsiteY44" fmla="*/ 6732 h 320010"/>
                <a:gd name="connsiteX45" fmla="*/ 9595 w 320062"/>
                <a:gd name="connsiteY45" fmla="*/ 99033 h 320010"/>
                <a:gd name="connsiteX46" fmla="*/ 79561 w 320062"/>
                <a:gd name="connsiteY46" fmla="*/ 99037 h 320010"/>
                <a:gd name="connsiteX47" fmla="*/ 80499 w 320062"/>
                <a:gd name="connsiteY47" fmla="*/ 92334 h 320010"/>
                <a:gd name="connsiteX48" fmla="*/ 109196 w 320062"/>
                <a:gd name="connsiteY48" fmla="*/ 6171 h 320010"/>
                <a:gd name="connsiteX49" fmla="*/ 201405 w 320062"/>
                <a:gd name="connsiteY49" fmla="*/ 94236 h 320010"/>
                <a:gd name="connsiteX50" fmla="*/ 152424 w 320062"/>
                <a:gd name="connsiteY50" fmla="*/ 0 h 320010"/>
                <a:gd name="connsiteX51" fmla="*/ 102729 w 320062"/>
                <a:gd name="connsiteY51" fmla="*/ 99033 h 320010"/>
                <a:gd name="connsiteX52" fmla="*/ 202118 w 320062"/>
                <a:gd name="connsiteY52" fmla="*/ 99033 h 320010"/>
                <a:gd name="connsiteX53" fmla="*/ 201405 w 320062"/>
                <a:gd name="connsiteY53" fmla="*/ 94236 h 320010"/>
                <a:gd name="connsiteX54" fmla="*/ 152422 w 320062"/>
                <a:gd name="connsiteY54" fmla="*/ 182850 h 320010"/>
                <a:gd name="connsiteX55" fmla="*/ 167662 w 320062"/>
                <a:gd name="connsiteY55" fmla="*/ 167610 h 320010"/>
                <a:gd name="connsiteX56" fmla="*/ 304822 w 320062"/>
                <a:gd name="connsiteY56" fmla="*/ 167610 h 320010"/>
                <a:gd name="connsiteX57" fmla="*/ 320062 w 320062"/>
                <a:gd name="connsiteY57" fmla="*/ 182850 h 320010"/>
                <a:gd name="connsiteX58" fmla="*/ 320062 w 320062"/>
                <a:gd name="connsiteY58" fmla="*/ 259050 h 320010"/>
                <a:gd name="connsiteX59" fmla="*/ 304822 w 320062"/>
                <a:gd name="connsiteY59" fmla="*/ 274290 h 320010"/>
                <a:gd name="connsiteX60" fmla="*/ 259102 w 320062"/>
                <a:gd name="connsiteY60" fmla="*/ 274290 h 320010"/>
                <a:gd name="connsiteX61" fmla="*/ 259102 w 320062"/>
                <a:gd name="connsiteY61" fmla="*/ 304770 h 320010"/>
                <a:gd name="connsiteX62" fmla="*/ 266722 w 320062"/>
                <a:gd name="connsiteY62" fmla="*/ 304770 h 320010"/>
                <a:gd name="connsiteX63" fmla="*/ 274342 w 320062"/>
                <a:gd name="connsiteY63" fmla="*/ 312390 h 320010"/>
                <a:gd name="connsiteX64" fmla="*/ 266722 w 320062"/>
                <a:gd name="connsiteY64" fmla="*/ 320010 h 320010"/>
                <a:gd name="connsiteX65" fmla="*/ 205762 w 320062"/>
                <a:gd name="connsiteY65" fmla="*/ 320010 h 320010"/>
                <a:gd name="connsiteX66" fmla="*/ 198142 w 320062"/>
                <a:gd name="connsiteY66" fmla="*/ 312390 h 320010"/>
                <a:gd name="connsiteX67" fmla="*/ 205762 w 320062"/>
                <a:gd name="connsiteY67" fmla="*/ 304770 h 320010"/>
                <a:gd name="connsiteX68" fmla="*/ 213382 w 320062"/>
                <a:gd name="connsiteY68" fmla="*/ 304770 h 320010"/>
                <a:gd name="connsiteX69" fmla="*/ 213382 w 320062"/>
                <a:gd name="connsiteY69" fmla="*/ 274290 h 320010"/>
                <a:gd name="connsiteX70" fmla="*/ 167662 w 320062"/>
                <a:gd name="connsiteY70" fmla="*/ 274290 h 320010"/>
                <a:gd name="connsiteX71" fmla="*/ 152422 w 320062"/>
                <a:gd name="connsiteY71" fmla="*/ 259050 h 320010"/>
                <a:gd name="connsiteX72" fmla="*/ 152422 w 320062"/>
                <a:gd name="connsiteY72" fmla="*/ 182850 h 3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320062" h="320010">
                  <a:moveTo>
                    <a:pt x="137182" y="220962"/>
                  </a:moveTo>
                  <a:lnTo>
                    <a:pt x="105245" y="220962"/>
                  </a:lnTo>
                  <a:lnTo>
                    <a:pt x="106129" y="225451"/>
                  </a:lnTo>
                  <a:cubicBezTo>
                    <a:pt x="115839" y="272844"/>
                    <a:pt x="134181" y="304755"/>
                    <a:pt x="152424" y="304755"/>
                  </a:cubicBezTo>
                  <a:cubicBezTo>
                    <a:pt x="159971" y="304755"/>
                    <a:pt x="167536" y="299293"/>
                    <a:pt x="174500" y="289530"/>
                  </a:cubicBezTo>
                  <a:lnTo>
                    <a:pt x="167662" y="289530"/>
                  </a:lnTo>
                  <a:cubicBezTo>
                    <a:pt x="150828" y="289530"/>
                    <a:pt x="137182" y="275884"/>
                    <a:pt x="137182" y="259050"/>
                  </a:cubicBezTo>
                  <a:lnTo>
                    <a:pt x="137182" y="220962"/>
                  </a:lnTo>
                  <a:close/>
                  <a:moveTo>
                    <a:pt x="137182" y="198104"/>
                  </a:moveTo>
                  <a:lnTo>
                    <a:pt x="101735" y="198104"/>
                  </a:lnTo>
                  <a:cubicBezTo>
                    <a:pt x="100012" y="183690"/>
                    <a:pt x="99060" y="168336"/>
                    <a:pt x="99060" y="152378"/>
                  </a:cubicBezTo>
                  <a:cubicBezTo>
                    <a:pt x="99060" y="144540"/>
                    <a:pt x="99290" y="136847"/>
                    <a:pt x="99728" y="129338"/>
                  </a:cubicBezTo>
                  <a:lnTo>
                    <a:pt x="100234" y="121893"/>
                  </a:lnTo>
                  <a:lnTo>
                    <a:pt x="204613" y="121893"/>
                  </a:lnTo>
                  <a:cubicBezTo>
                    <a:pt x="205378" y="131731"/>
                    <a:pt x="205787" y="141922"/>
                    <a:pt x="205787" y="152370"/>
                  </a:cubicBezTo>
                  <a:lnTo>
                    <a:pt x="167662" y="152370"/>
                  </a:lnTo>
                  <a:cubicBezTo>
                    <a:pt x="150828" y="152370"/>
                    <a:pt x="137182" y="166016"/>
                    <a:pt x="137182" y="182850"/>
                  </a:cubicBezTo>
                  <a:lnTo>
                    <a:pt x="137182" y="198104"/>
                  </a:lnTo>
                  <a:close/>
                  <a:moveTo>
                    <a:pt x="304847" y="152370"/>
                  </a:moveTo>
                  <a:lnTo>
                    <a:pt x="304822" y="152370"/>
                  </a:lnTo>
                  <a:lnTo>
                    <a:pt x="228647" y="152370"/>
                  </a:lnTo>
                  <a:cubicBezTo>
                    <a:pt x="228647" y="145448"/>
                    <a:pt x="228485" y="138618"/>
                    <a:pt x="228170" y="131898"/>
                  </a:cubicBezTo>
                  <a:lnTo>
                    <a:pt x="227578" y="121902"/>
                  </a:lnTo>
                  <a:lnTo>
                    <a:pt x="301799" y="121893"/>
                  </a:lnTo>
                  <a:cubicBezTo>
                    <a:pt x="303797" y="131741"/>
                    <a:pt x="304847" y="141932"/>
                    <a:pt x="304847" y="152370"/>
                  </a:cubicBezTo>
                  <a:close/>
                  <a:moveTo>
                    <a:pt x="81884" y="220962"/>
                  </a:moveTo>
                  <a:lnTo>
                    <a:pt x="16266" y="220966"/>
                  </a:lnTo>
                  <a:lnTo>
                    <a:pt x="18497" y="225216"/>
                  </a:lnTo>
                  <a:cubicBezTo>
                    <a:pt x="37623" y="260308"/>
                    <a:pt x="70140" y="287051"/>
                    <a:pt x="109197" y="298586"/>
                  </a:cubicBezTo>
                  <a:cubicBezTo>
                    <a:pt x="96866" y="279693"/>
                    <a:pt x="87443" y="252695"/>
                    <a:pt x="81884" y="220962"/>
                  </a:cubicBezTo>
                  <a:close/>
                  <a:moveTo>
                    <a:pt x="77268" y="121902"/>
                  </a:moveTo>
                  <a:lnTo>
                    <a:pt x="3049" y="121893"/>
                  </a:lnTo>
                  <a:cubicBezTo>
                    <a:pt x="1049" y="131743"/>
                    <a:pt x="0" y="141939"/>
                    <a:pt x="0" y="152378"/>
                  </a:cubicBezTo>
                  <a:cubicBezTo>
                    <a:pt x="0" y="168308"/>
                    <a:pt x="2444" y="183669"/>
                    <a:pt x="6977" y="198104"/>
                  </a:cubicBezTo>
                  <a:lnTo>
                    <a:pt x="78645" y="198104"/>
                  </a:lnTo>
                  <a:lnTo>
                    <a:pt x="77775" y="189262"/>
                  </a:lnTo>
                  <a:cubicBezTo>
                    <a:pt x="76738" y="177358"/>
                    <a:pt x="76200" y="165018"/>
                    <a:pt x="76200" y="152378"/>
                  </a:cubicBezTo>
                  <a:cubicBezTo>
                    <a:pt x="76200" y="141992"/>
                    <a:pt x="76563" y="131808"/>
                    <a:pt x="77268" y="121902"/>
                  </a:cubicBezTo>
                  <a:close/>
                  <a:moveTo>
                    <a:pt x="195651" y="6171"/>
                  </a:moveTo>
                  <a:lnTo>
                    <a:pt x="197295" y="8765"/>
                  </a:lnTo>
                  <a:cubicBezTo>
                    <a:pt x="210709" y="30570"/>
                    <a:pt x="220478" y="62203"/>
                    <a:pt x="225286" y="99037"/>
                  </a:cubicBezTo>
                  <a:lnTo>
                    <a:pt x="295252" y="99033"/>
                  </a:lnTo>
                  <a:cubicBezTo>
                    <a:pt x="278591" y="54444"/>
                    <a:pt x="241649" y="19749"/>
                    <a:pt x="195651" y="6171"/>
                  </a:cubicBezTo>
                  <a:close/>
                  <a:moveTo>
                    <a:pt x="109196" y="6171"/>
                  </a:moveTo>
                  <a:lnTo>
                    <a:pt x="107340" y="6732"/>
                  </a:lnTo>
                  <a:cubicBezTo>
                    <a:pt x="62205" y="20687"/>
                    <a:pt x="26031" y="55046"/>
                    <a:pt x="9595" y="99033"/>
                  </a:cubicBezTo>
                  <a:lnTo>
                    <a:pt x="79561" y="99037"/>
                  </a:lnTo>
                  <a:lnTo>
                    <a:pt x="80499" y="92334"/>
                  </a:lnTo>
                  <a:cubicBezTo>
                    <a:pt x="85797" y="56907"/>
                    <a:pt x="95773" y="26738"/>
                    <a:pt x="109196" y="6171"/>
                  </a:cubicBezTo>
                  <a:close/>
                  <a:moveTo>
                    <a:pt x="201405" y="94236"/>
                  </a:moveTo>
                  <a:cubicBezTo>
                    <a:pt x="192743" y="38736"/>
                    <a:pt x="172522" y="0"/>
                    <a:pt x="152424" y="0"/>
                  </a:cubicBezTo>
                  <a:cubicBezTo>
                    <a:pt x="131751" y="0"/>
                    <a:pt x="110949" y="40981"/>
                    <a:pt x="102729" y="99033"/>
                  </a:cubicBezTo>
                  <a:lnTo>
                    <a:pt x="202118" y="99033"/>
                  </a:lnTo>
                  <a:lnTo>
                    <a:pt x="201405" y="94236"/>
                  </a:lnTo>
                  <a:close/>
                  <a:moveTo>
                    <a:pt x="152422" y="182850"/>
                  </a:moveTo>
                  <a:cubicBezTo>
                    <a:pt x="152422" y="174433"/>
                    <a:pt x="159245" y="167610"/>
                    <a:pt x="167662" y="167610"/>
                  </a:cubicBezTo>
                  <a:lnTo>
                    <a:pt x="304822" y="167610"/>
                  </a:lnTo>
                  <a:cubicBezTo>
                    <a:pt x="313239" y="167610"/>
                    <a:pt x="320062" y="174433"/>
                    <a:pt x="320062" y="182850"/>
                  </a:cubicBezTo>
                  <a:lnTo>
                    <a:pt x="320062" y="259050"/>
                  </a:lnTo>
                  <a:cubicBezTo>
                    <a:pt x="320062" y="267467"/>
                    <a:pt x="313239" y="274290"/>
                    <a:pt x="304822" y="274290"/>
                  </a:cubicBezTo>
                  <a:lnTo>
                    <a:pt x="259102" y="274290"/>
                  </a:lnTo>
                  <a:lnTo>
                    <a:pt x="259102" y="304770"/>
                  </a:lnTo>
                  <a:lnTo>
                    <a:pt x="266722" y="304770"/>
                  </a:lnTo>
                  <a:cubicBezTo>
                    <a:pt x="270930" y="304770"/>
                    <a:pt x="274342" y="308183"/>
                    <a:pt x="274342" y="312390"/>
                  </a:cubicBezTo>
                  <a:cubicBezTo>
                    <a:pt x="274342" y="316598"/>
                    <a:pt x="270930" y="320010"/>
                    <a:pt x="266722" y="320010"/>
                  </a:cubicBezTo>
                  <a:lnTo>
                    <a:pt x="205762" y="320010"/>
                  </a:lnTo>
                  <a:cubicBezTo>
                    <a:pt x="201554" y="320010"/>
                    <a:pt x="198142" y="316598"/>
                    <a:pt x="198142" y="312390"/>
                  </a:cubicBezTo>
                  <a:cubicBezTo>
                    <a:pt x="198142" y="308183"/>
                    <a:pt x="201554" y="304770"/>
                    <a:pt x="205762" y="304770"/>
                  </a:cubicBezTo>
                  <a:lnTo>
                    <a:pt x="213382" y="304770"/>
                  </a:lnTo>
                  <a:lnTo>
                    <a:pt x="213382" y="274290"/>
                  </a:lnTo>
                  <a:lnTo>
                    <a:pt x="167662" y="274290"/>
                  </a:lnTo>
                  <a:cubicBezTo>
                    <a:pt x="159245" y="274290"/>
                    <a:pt x="152422" y="267467"/>
                    <a:pt x="152422" y="259050"/>
                  </a:cubicBezTo>
                  <a:lnTo>
                    <a:pt x="152422" y="182850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3200" b="1" kern="0">
                <a:ln w="3175">
                  <a:noFill/>
                </a:ln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64F7B7E-014B-35C1-3882-14CD6D44C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30840" y="2697480"/>
            <a:ext cx="1188720" cy="2011680"/>
            <a:chOff x="10530840" y="2697480"/>
            <a:chExt cx="1188720" cy="2011680"/>
          </a:xfrm>
        </p:grpSpPr>
        <p:sp>
          <p:nvSpPr>
            <p:cNvPr id="10" name="Rounded Rectangle 21">
              <a:extLst>
                <a:ext uri="{FF2B5EF4-FFF2-40B4-BE49-F238E27FC236}">
                  <a16:creationId xmlns:a16="http://schemas.microsoft.com/office/drawing/2014/main" id="{8C48DFDB-DF8C-1E36-58C9-C443EA59658D}"/>
                </a:ext>
              </a:extLst>
            </p:cNvPr>
            <p:cNvSpPr/>
            <p:nvPr/>
          </p:nvSpPr>
          <p:spPr>
            <a:xfrm>
              <a:off x="10530840" y="2697480"/>
              <a:ext cx="1188720" cy="2011680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1371600" rIns="0" bIns="0" anchor="t" anchorCtr="0">
              <a:noAutofit/>
            </a:bodyPr>
            <a:lstStyle/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Justify text alignment</a:t>
              </a:r>
            </a:p>
          </p:txBody>
        </p:sp>
        <p:sp>
          <p:nvSpPr>
            <p:cNvPr id="11" name="Graphic 128">
              <a:extLst>
                <a:ext uri="{FF2B5EF4-FFF2-40B4-BE49-F238E27FC236}">
                  <a16:creationId xmlns:a16="http://schemas.microsoft.com/office/drawing/2014/main" id="{F908D747-5417-FFAD-B52A-B55441CAC5C2}"/>
                </a:ext>
              </a:extLst>
            </p:cNvPr>
            <p:cNvSpPr/>
            <p:nvPr/>
          </p:nvSpPr>
          <p:spPr>
            <a:xfrm>
              <a:off x="10813843" y="3141818"/>
              <a:ext cx="622715" cy="622715"/>
            </a:xfrm>
            <a:custGeom>
              <a:avLst/>
              <a:gdLst>
                <a:gd name="connsiteX0" fmla="*/ 342900 w 342900"/>
                <a:gd name="connsiteY0" fmla="*/ 280988 h 342900"/>
                <a:gd name="connsiteX1" fmla="*/ 280988 w 342900"/>
                <a:gd name="connsiteY1" fmla="*/ 342900 h 342900"/>
                <a:gd name="connsiteX2" fmla="*/ 61913 w 342900"/>
                <a:gd name="connsiteY2" fmla="*/ 342900 h 342900"/>
                <a:gd name="connsiteX3" fmla="*/ 0 w 342900"/>
                <a:gd name="connsiteY3" fmla="*/ 280988 h 342900"/>
                <a:gd name="connsiteX4" fmla="*/ 0 w 342900"/>
                <a:gd name="connsiteY4" fmla="*/ 61913 h 342900"/>
                <a:gd name="connsiteX5" fmla="*/ 61913 w 342900"/>
                <a:gd name="connsiteY5" fmla="*/ 0 h 342900"/>
                <a:gd name="connsiteX6" fmla="*/ 280988 w 342900"/>
                <a:gd name="connsiteY6" fmla="*/ 0 h 342900"/>
                <a:gd name="connsiteX7" fmla="*/ 342900 w 342900"/>
                <a:gd name="connsiteY7" fmla="*/ 61913 h 342900"/>
                <a:gd name="connsiteX8" fmla="*/ 342900 w 342900"/>
                <a:gd name="connsiteY8" fmla="*/ 280988 h 342900"/>
                <a:gd name="connsiteX9" fmla="*/ 266700 w 342900"/>
                <a:gd name="connsiteY9" fmla="*/ 90488 h 342900"/>
                <a:gd name="connsiteX10" fmla="*/ 254352 w 342900"/>
                <a:gd name="connsiteY10" fmla="*/ 76330 h 342900"/>
                <a:gd name="connsiteX11" fmla="*/ 252413 w 342900"/>
                <a:gd name="connsiteY11" fmla="*/ 76200 h 342900"/>
                <a:gd name="connsiteX12" fmla="*/ 90488 w 342900"/>
                <a:gd name="connsiteY12" fmla="*/ 76200 h 342900"/>
                <a:gd name="connsiteX13" fmla="*/ 88549 w 342900"/>
                <a:gd name="connsiteY13" fmla="*/ 76330 h 342900"/>
                <a:gd name="connsiteX14" fmla="*/ 76200 w 342900"/>
                <a:gd name="connsiteY14" fmla="*/ 90488 h 342900"/>
                <a:gd name="connsiteX15" fmla="*/ 88549 w 342900"/>
                <a:gd name="connsiteY15" fmla="*/ 104645 h 342900"/>
                <a:gd name="connsiteX16" fmla="*/ 90488 w 342900"/>
                <a:gd name="connsiteY16" fmla="*/ 104775 h 342900"/>
                <a:gd name="connsiteX17" fmla="*/ 252413 w 342900"/>
                <a:gd name="connsiteY17" fmla="*/ 104775 h 342900"/>
                <a:gd name="connsiteX18" fmla="*/ 254352 w 342900"/>
                <a:gd name="connsiteY18" fmla="*/ 104645 h 342900"/>
                <a:gd name="connsiteX19" fmla="*/ 266700 w 342900"/>
                <a:gd name="connsiteY19" fmla="*/ 90488 h 342900"/>
                <a:gd name="connsiteX20" fmla="*/ 266700 w 342900"/>
                <a:gd name="connsiteY20" fmla="*/ 252413 h 342900"/>
                <a:gd name="connsiteX21" fmla="*/ 254352 w 342900"/>
                <a:gd name="connsiteY21" fmla="*/ 238255 h 342900"/>
                <a:gd name="connsiteX22" fmla="*/ 252413 w 342900"/>
                <a:gd name="connsiteY22" fmla="*/ 238125 h 342900"/>
                <a:gd name="connsiteX23" fmla="*/ 90488 w 342900"/>
                <a:gd name="connsiteY23" fmla="*/ 238125 h 342900"/>
                <a:gd name="connsiteX24" fmla="*/ 88549 w 342900"/>
                <a:gd name="connsiteY24" fmla="*/ 238255 h 342900"/>
                <a:gd name="connsiteX25" fmla="*/ 76200 w 342900"/>
                <a:gd name="connsiteY25" fmla="*/ 252413 h 342900"/>
                <a:gd name="connsiteX26" fmla="*/ 88549 w 342900"/>
                <a:gd name="connsiteY26" fmla="*/ 266570 h 342900"/>
                <a:gd name="connsiteX27" fmla="*/ 90488 w 342900"/>
                <a:gd name="connsiteY27" fmla="*/ 266700 h 342900"/>
                <a:gd name="connsiteX28" fmla="*/ 252413 w 342900"/>
                <a:gd name="connsiteY28" fmla="*/ 266700 h 342900"/>
                <a:gd name="connsiteX29" fmla="*/ 254352 w 342900"/>
                <a:gd name="connsiteY29" fmla="*/ 266570 h 342900"/>
                <a:gd name="connsiteX30" fmla="*/ 266700 w 342900"/>
                <a:gd name="connsiteY30" fmla="*/ 252413 h 342900"/>
                <a:gd name="connsiteX31" fmla="*/ 266700 w 342900"/>
                <a:gd name="connsiteY31" fmla="*/ 171450 h 342900"/>
                <a:gd name="connsiteX32" fmla="*/ 254352 w 342900"/>
                <a:gd name="connsiteY32" fmla="*/ 157292 h 342900"/>
                <a:gd name="connsiteX33" fmla="*/ 252413 w 342900"/>
                <a:gd name="connsiteY33" fmla="*/ 157163 h 342900"/>
                <a:gd name="connsiteX34" fmla="*/ 90488 w 342900"/>
                <a:gd name="connsiteY34" fmla="*/ 157163 h 342900"/>
                <a:gd name="connsiteX35" fmla="*/ 88549 w 342900"/>
                <a:gd name="connsiteY35" fmla="*/ 157292 h 342900"/>
                <a:gd name="connsiteX36" fmla="*/ 76200 w 342900"/>
                <a:gd name="connsiteY36" fmla="*/ 171450 h 342900"/>
                <a:gd name="connsiteX37" fmla="*/ 88549 w 342900"/>
                <a:gd name="connsiteY37" fmla="*/ 185608 h 342900"/>
                <a:gd name="connsiteX38" fmla="*/ 90488 w 342900"/>
                <a:gd name="connsiteY38" fmla="*/ 185738 h 342900"/>
                <a:gd name="connsiteX39" fmla="*/ 252413 w 342900"/>
                <a:gd name="connsiteY39" fmla="*/ 185738 h 342900"/>
                <a:gd name="connsiteX40" fmla="*/ 254352 w 342900"/>
                <a:gd name="connsiteY40" fmla="*/ 185608 h 342900"/>
                <a:gd name="connsiteX41" fmla="*/ 266700 w 342900"/>
                <a:gd name="connsiteY41" fmla="*/ 17145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42900" h="342900">
                  <a:moveTo>
                    <a:pt x="342900" y="280988"/>
                  </a:moveTo>
                  <a:cubicBezTo>
                    <a:pt x="342900" y="315180"/>
                    <a:pt x="315180" y="342900"/>
                    <a:pt x="280988" y="342900"/>
                  </a:cubicBezTo>
                  <a:lnTo>
                    <a:pt x="61913" y="342900"/>
                  </a:lnTo>
                  <a:cubicBezTo>
                    <a:pt x="27719" y="342900"/>
                    <a:pt x="0" y="315180"/>
                    <a:pt x="0" y="280988"/>
                  </a:cubicBezTo>
                  <a:lnTo>
                    <a:pt x="0" y="61913"/>
                  </a:lnTo>
                  <a:cubicBezTo>
                    <a:pt x="0" y="27719"/>
                    <a:pt x="27719" y="0"/>
                    <a:pt x="61913" y="0"/>
                  </a:cubicBezTo>
                  <a:lnTo>
                    <a:pt x="280988" y="0"/>
                  </a:lnTo>
                  <a:cubicBezTo>
                    <a:pt x="315180" y="0"/>
                    <a:pt x="342900" y="27719"/>
                    <a:pt x="342900" y="61913"/>
                  </a:cubicBezTo>
                  <a:lnTo>
                    <a:pt x="342900" y="280988"/>
                  </a:lnTo>
                  <a:close/>
                  <a:moveTo>
                    <a:pt x="266700" y="90488"/>
                  </a:moveTo>
                  <a:cubicBezTo>
                    <a:pt x="266700" y="83254"/>
                    <a:pt x="261324" y="77277"/>
                    <a:pt x="254352" y="76330"/>
                  </a:cubicBezTo>
                  <a:lnTo>
                    <a:pt x="252413" y="76200"/>
                  </a:lnTo>
                  <a:lnTo>
                    <a:pt x="90488" y="76200"/>
                  </a:lnTo>
                  <a:lnTo>
                    <a:pt x="88549" y="76330"/>
                  </a:lnTo>
                  <a:cubicBezTo>
                    <a:pt x="81575" y="77277"/>
                    <a:pt x="76200" y="83254"/>
                    <a:pt x="76200" y="90488"/>
                  </a:cubicBezTo>
                  <a:cubicBezTo>
                    <a:pt x="76200" y="97721"/>
                    <a:pt x="81575" y="103698"/>
                    <a:pt x="88549" y="104645"/>
                  </a:cubicBezTo>
                  <a:lnTo>
                    <a:pt x="90488" y="104775"/>
                  </a:lnTo>
                  <a:lnTo>
                    <a:pt x="252413" y="104775"/>
                  </a:lnTo>
                  <a:lnTo>
                    <a:pt x="254352" y="104645"/>
                  </a:lnTo>
                  <a:cubicBezTo>
                    <a:pt x="261324" y="103698"/>
                    <a:pt x="266700" y="97721"/>
                    <a:pt x="266700" y="90488"/>
                  </a:cubicBezTo>
                  <a:close/>
                  <a:moveTo>
                    <a:pt x="266700" y="252413"/>
                  </a:moveTo>
                  <a:cubicBezTo>
                    <a:pt x="266700" y="245179"/>
                    <a:pt x="261324" y="239201"/>
                    <a:pt x="254352" y="238255"/>
                  </a:cubicBezTo>
                  <a:lnTo>
                    <a:pt x="252413" y="238125"/>
                  </a:lnTo>
                  <a:lnTo>
                    <a:pt x="90488" y="238125"/>
                  </a:lnTo>
                  <a:lnTo>
                    <a:pt x="88549" y="238255"/>
                  </a:lnTo>
                  <a:cubicBezTo>
                    <a:pt x="81575" y="239201"/>
                    <a:pt x="76200" y="245179"/>
                    <a:pt x="76200" y="252413"/>
                  </a:cubicBezTo>
                  <a:cubicBezTo>
                    <a:pt x="76200" y="259646"/>
                    <a:pt x="81575" y="265624"/>
                    <a:pt x="88549" y="266570"/>
                  </a:cubicBezTo>
                  <a:lnTo>
                    <a:pt x="90488" y="266700"/>
                  </a:lnTo>
                  <a:lnTo>
                    <a:pt x="252413" y="266700"/>
                  </a:lnTo>
                  <a:lnTo>
                    <a:pt x="254352" y="266570"/>
                  </a:lnTo>
                  <a:cubicBezTo>
                    <a:pt x="261324" y="265624"/>
                    <a:pt x="266700" y="259646"/>
                    <a:pt x="266700" y="252413"/>
                  </a:cubicBezTo>
                  <a:close/>
                  <a:moveTo>
                    <a:pt x="266700" y="171450"/>
                  </a:moveTo>
                  <a:cubicBezTo>
                    <a:pt x="266700" y="164217"/>
                    <a:pt x="261324" y="158239"/>
                    <a:pt x="254352" y="157292"/>
                  </a:cubicBezTo>
                  <a:lnTo>
                    <a:pt x="252413" y="157163"/>
                  </a:lnTo>
                  <a:lnTo>
                    <a:pt x="90488" y="157163"/>
                  </a:lnTo>
                  <a:lnTo>
                    <a:pt x="88549" y="157292"/>
                  </a:lnTo>
                  <a:cubicBezTo>
                    <a:pt x="81575" y="158239"/>
                    <a:pt x="76200" y="164217"/>
                    <a:pt x="76200" y="171450"/>
                  </a:cubicBezTo>
                  <a:cubicBezTo>
                    <a:pt x="76200" y="178683"/>
                    <a:pt x="81575" y="184661"/>
                    <a:pt x="88549" y="185608"/>
                  </a:cubicBezTo>
                  <a:lnTo>
                    <a:pt x="90488" y="185738"/>
                  </a:lnTo>
                  <a:lnTo>
                    <a:pt x="252413" y="185738"/>
                  </a:lnTo>
                  <a:lnTo>
                    <a:pt x="254352" y="185608"/>
                  </a:lnTo>
                  <a:cubicBezTo>
                    <a:pt x="261324" y="184661"/>
                    <a:pt x="266700" y="178683"/>
                    <a:pt x="266700" y="171450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3200" b="1" kern="0">
                <a:ln w="3175">
                  <a:noFill/>
                </a:ln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03BD6CE-4DE8-69F8-B255-28BC5F7F7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145726" y="457200"/>
            <a:ext cx="1188720" cy="2011680"/>
            <a:chOff x="9145726" y="457200"/>
            <a:chExt cx="1188720" cy="2011680"/>
          </a:xfrm>
        </p:grpSpPr>
        <p:sp>
          <p:nvSpPr>
            <p:cNvPr id="13" name="Rounded Rectangle 21">
              <a:extLst>
                <a:ext uri="{FF2B5EF4-FFF2-40B4-BE49-F238E27FC236}">
                  <a16:creationId xmlns:a16="http://schemas.microsoft.com/office/drawing/2014/main" id="{7EA5ED5D-9A99-E703-BEC3-CBB992ADA2F8}"/>
                </a:ext>
              </a:extLst>
            </p:cNvPr>
            <p:cNvSpPr/>
            <p:nvPr/>
          </p:nvSpPr>
          <p:spPr>
            <a:xfrm>
              <a:off x="9145726" y="457200"/>
              <a:ext cx="1188720" cy="2011680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1371600" rIns="0" bIns="0" anchor="t" anchorCtr="0">
              <a:noAutofit/>
            </a:bodyPr>
            <a:lstStyle/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Activate</a:t>
              </a:r>
              <a:br>
                <a:rPr lang="en-US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</a:br>
              <a:r>
                <a:rPr lang="en-US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Window</a:t>
              </a:r>
            </a:p>
          </p:txBody>
        </p:sp>
        <p:sp>
          <p:nvSpPr>
            <p:cNvPr id="14" name="Graphic 87">
              <a:extLst>
                <a:ext uri="{FF2B5EF4-FFF2-40B4-BE49-F238E27FC236}">
                  <a16:creationId xmlns:a16="http://schemas.microsoft.com/office/drawing/2014/main" id="{069119A8-5055-C1C6-B838-B3B489C5307A}"/>
                </a:ext>
              </a:extLst>
            </p:cNvPr>
            <p:cNvSpPr/>
            <p:nvPr/>
          </p:nvSpPr>
          <p:spPr>
            <a:xfrm>
              <a:off x="9429108" y="971550"/>
              <a:ext cx="621957" cy="559763"/>
            </a:xfrm>
            <a:custGeom>
              <a:avLst/>
              <a:gdLst>
                <a:gd name="connsiteX0" fmla="*/ 47625 w 381000"/>
                <a:gd name="connsiteY0" fmla="*/ 0 h 342901"/>
                <a:gd name="connsiteX1" fmla="*/ 0 w 381000"/>
                <a:gd name="connsiteY1" fmla="*/ 47625 h 342901"/>
                <a:gd name="connsiteX2" fmla="*/ 0 w 381000"/>
                <a:gd name="connsiteY2" fmla="*/ 219075 h 342901"/>
                <a:gd name="connsiteX3" fmla="*/ 47625 w 381000"/>
                <a:gd name="connsiteY3" fmla="*/ 266700 h 342901"/>
                <a:gd name="connsiteX4" fmla="*/ 133350 w 381000"/>
                <a:gd name="connsiteY4" fmla="*/ 266700 h 342901"/>
                <a:gd name="connsiteX5" fmla="*/ 133350 w 381000"/>
                <a:gd name="connsiteY5" fmla="*/ 128588 h 342901"/>
                <a:gd name="connsiteX6" fmla="*/ 151618 w 381000"/>
                <a:gd name="connsiteY6" fmla="*/ 98850 h 342901"/>
                <a:gd name="connsiteX7" fmla="*/ 186402 w 381000"/>
                <a:gd name="connsiteY7" fmla="*/ 101704 h 342901"/>
                <a:gd name="connsiteX8" fmla="*/ 329277 w 381000"/>
                <a:gd name="connsiteY8" fmla="*/ 244579 h 342901"/>
                <a:gd name="connsiteX9" fmla="*/ 342424 w 381000"/>
                <a:gd name="connsiteY9" fmla="*/ 265841 h 342901"/>
                <a:gd name="connsiteX10" fmla="*/ 381000 w 381000"/>
                <a:gd name="connsiteY10" fmla="*/ 219075 h 342901"/>
                <a:gd name="connsiteX11" fmla="*/ 381000 w 381000"/>
                <a:gd name="connsiteY11" fmla="*/ 47625 h 342901"/>
                <a:gd name="connsiteX12" fmla="*/ 333375 w 381000"/>
                <a:gd name="connsiteY12" fmla="*/ 0 h 342901"/>
                <a:gd name="connsiteX13" fmla="*/ 47625 w 381000"/>
                <a:gd name="connsiteY13" fmla="*/ 0 h 342901"/>
                <a:gd name="connsiteX14" fmla="*/ 176790 w 381000"/>
                <a:gd name="connsiteY14" fmla="*/ 118485 h 342901"/>
                <a:gd name="connsiteX15" fmla="*/ 161220 w 381000"/>
                <a:gd name="connsiteY15" fmla="*/ 115388 h 342901"/>
                <a:gd name="connsiteX16" fmla="*/ 152400 w 381000"/>
                <a:gd name="connsiteY16" fmla="*/ 128588 h 342901"/>
                <a:gd name="connsiteX17" fmla="*/ 152400 w 381000"/>
                <a:gd name="connsiteY17" fmla="*/ 328613 h 342901"/>
                <a:gd name="connsiteX18" fmla="*/ 162449 w 381000"/>
                <a:gd name="connsiteY18" fmla="*/ 342258 h 342901"/>
                <a:gd name="connsiteX19" fmla="*/ 178460 w 381000"/>
                <a:gd name="connsiteY19" fmla="*/ 336707 h 342901"/>
                <a:gd name="connsiteX20" fmla="*/ 225453 w 381000"/>
                <a:gd name="connsiteY20" fmla="*/ 268355 h 342901"/>
                <a:gd name="connsiteX21" fmla="*/ 306619 w 381000"/>
                <a:gd name="connsiteY21" fmla="*/ 285443 h 342901"/>
                <a:gd name="connsiteX22" fmla="*/ 322126 w 381000"/>
                <a:gd name="connsiteY22" fmla="*/ 278269 h 342901"/>
                <a:gd name="connsiteX23" fmla="*/ 319665 w 381000"/>
                <a:gd name="connsiteY23" fmla="*/ 261360 h 342901"/>
                <a:gd name="connsiteX24" fmla="*/ 176790 w 381000"/>
                <a:gd name="connsiteY24" fmla="*/ 118485 h 342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1000" h="342901">
                  <a:moveTo>
                    <a:pt x="47625" y="0"/>
                  </a:moveTo>
                  <a:cubicBezTo>
                    <a:pt x="21322" y="0"/>
                    <a:pt x="0" y="21322"/>
                    <a:pt x="0" y="47625"/>
                  </a:cubicBezTo>
                  <a:lnTo>
                    <a:pt x="0" y="219075"/>
                  </a:lnTo>
                  <a:cubicBezTo>
                    <a:pt x="0" y="245377"/>
                    <a:pt x="21322" y="266700"/>
                    <a:pt x="47625" y="266700"/>
                  </a:cubicBezTo>
                  <a:lnTo>
                    <a:pt x="133350" y="266700"/>
                  </a:lnTo>
                  <a:lnTo>
                    <a:pt x="133350" y="128588"/>
                  </a:lnTo>
                  <a:cubicBezTo>
                    <a:pt x="133350" y="116024"/>
                    <a:pt x="140412" y="104529"/>
                    <a:pt x="151618" y="98850"/>
                  </a:cubicBezTo>
                  <a:cubicBezTo>
                    <a:pt x="162824" y="93172"/>
                    <a:pt x="176272" y="94275"/>
                    <a:pt x="186402" y="101704"/>
                  </a:cubicBezTo>
                  <a:lnTo>
                    <a:pt x="329277" y="244579"/>
                  </a:lnTo>
                  <a:cubicBezTo>
                    <a:pt x="336419" y="249816"/>
                    <a:pt x="340995" y="257510"/>
                    <a:pt x="342424" y="265841"/>
                  </a:cubicBezTo>
                  <a:cubicBezTo>
                    <a:pt x="364398" y="261616"/>
                    <a:pt x="381000" y="242284"/>
                    <a:pt x="381000" y="219075"/>
                  </a:cubicBezTo>
                  <a:lnTo>
                    <a:pt x="381000" y="47625"/>
                  </a:lnTo>
                  <a:cubicBezTo>
                    <a:pt x="381000" y="21322"/>
                    <a:pt x="359677" y="0"/>
                    <a:pt x="333375" y="0"/>
                  </a:cubicBezTo>
                  <a:lnTo>
                    <a:pt x="47625" y="0"/>
                  </a:lnTo>
                  <a:close/>
                  <a:moveTo>
                    <a:pt x="176790" y="118485"/>
                  </a:moveTo>
                  <a:cubicBezTo>
                    <a:pt x="172703" y="114399"/>
                    <a:pt x="166558" y="113177"/>
                    <a:pt x="161220" y="115388"/>
                  </a:cubicBezTo>
                  <a:cubicBezTo>
                    <a:pt x="155880" y="117599"/>
                    <a:pt x="152400" y="122810"/>
                    <a:pt x="152400" y="128588"/>
                  </a:cubicBezTo>
                  <a:lnTo>
                    <a:pt x="152400" y="328613"/>
                  </a:lnTo>
                  <a:cubicBezTo>
                    <a:pt x="152400" y="334870"/>
                    <a:pt x="156473" y="340401"/>
                    <a:pt x="162449" y="342258"/>
                  </a:cubicBezTo>
                  <a:cubicBezTo>
                    <a:pt x="168427" y="344113"/>
                    <a:pt x="174915" y="341864"/>
                    <a:pt x="178460" y="336707"/>
                  </a:cubicBezTo>
                  <a:lnTo>
                    <a:pt x="225453" y="268355"/>
                  </a:lnTo>
                  <a:lnTo>
                    <a:pt x="306619" y="285443"/>
                  </a:lnTo>
                  <a:cubicBezTo>
                    <a:pt x="312807" y="286746"/>
                    <a:pt x="319114" y="283828"/>
                    <a:pt x="322126" y="278269"/>
                  </a:cubicBezTo>
                  <a:cubicBezTo>
                    <a:pt x="325136" y="272708"/>
                    <a:pt x="324136" y="265831"/>
                    <a:pt x="319665" y="261360"/>
                  </a:cubicBezTo>
                  <a:lnTo>
                    <a:pt x="176790" y="118485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3200" b="1" kern="0">
                <a:ln w="3175">
                  <a:noFill/>
                </a:ln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A922B9-BF7B-19B5-873D-4CF45EF47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209383" y="457200"/>
            <a:ext cx="1645920" cy="1097280"/>
            <a:chOff x="7209383" y="457200"/>
            <a:chExt cx="1645920" cy="1097280"/>
          </a:xfrm>
        </p:grpSpPr>
        <p:sp>
          <p:nvSpPr>
            <p:cNvPr id="16" name="Rounded Rectangle 21">
              <a:extLst>
                <a:ext uri="{FF2B5EF4-FFF2-40B4-BE49-F238E27FC236}">
                  <a16:creationId xmlns:a16="http://schemas.microsoft.com/office/drawing/2014/main" id="{82496350-6FE6-E043-846F-142859B5B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209383" y="457200"/>
              <a:ext cx="1645920" cy="1097280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548640" rIns="0" bIns="0" anchor="t" anchorCtr="0"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New lifecycle </a:t>
              </a:r>
              <a:br>
                <a:rPr lang="en-US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</a:br>
              <a:r>
                <a:rPr lang="en-US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events</a:t>
              </a:r>
            </a:p>
          </p:txBody>
        </p:sp>
        <p:sp>
          <p:nvSpPr>
            <p:cNvPr id="17" name="Graphic 34">
              <a:extLst>
                <a:ext uri="{FF2B5EF4-FFF2-40B4-BE49-F238E27FC236}">
                  <a16:creationId xmlns:a16="http://schemas.microsoft.com/office/drawing/2014/main" id="{13C2DFDB-F656-8361-DD9F-3C4DE60158BA}"/>
                </a:ext>
              </a:extLst>
            </p:cNvPr>
            <p:cNvSpPr/>
            <p:nvPr/>
          </p:nvSpPr>
          <p:spPr>
            <a:xfrm>
              <a:off x="7851099" y="596769"/>
              <a:ext cx="362488" cy="362488"/>
            </a:xfrm>
            <a:custGeom>
              <a:avLst/>
              <a:gdLst>
                <a:gd name="connsiteX0" fmla="*/ 276225 w 381000"/>
                <a:gd name="connsiteY0" fmla="*/ 171450 h 381000"/>
                <a:gd name="connsiteX1" fmla="*/ 381000 w 381000"/>
                <a:gd name="connsiteY1" fmla="*/ 276225 h 381000"/>
                <a:gd name="connsiteX2" fmla="*/ 276225 w 381000"/>
                <a:gd name="connsiteY2" fmla="*/ 381000 h 381000"/>
                <a:gd name="connsiteX3" fmla="*/ 171450 w 381000"/>
                <a:gd name="connsiteY3" fmla="*/ 276225 h 381000"/>
                <a:gd name="connsiteX4" fmla="*/ 276225 w 381000"/>
                <a:gd name="connsiteY4" fmla="*/ 171450 h 381000"/>
                <a:gd name="connsiteX5" fmla="*/ 342900 w 381000"/>
                <a:gd name="connsiteY5" fmla="*/ 104775 h 381000"/>
                <a:gd name="connsiteX6" fmla="*/ 342923 w 381000"/>
                <a:gd name="connsiteY6" fmla="*/ 171881 h 381000"/>
                <a:gd name="connsiteX7" fmla="*/ 276225 w 381000"/>
                <a:gd name="connsiteY7" fmla="*/ 152400 h 381000"/>
                <a:gd name="connsiteX8" fmla="*/ 152400 w 381000"/>
                <a:gd name="connsiteY8" fmla="*/ 276225 h 381000"/>
                <a:gd name="connsiteX9" fmla="*/ 171881 w 381000"/>
                <a:gd name="connsiteY9" fmla="*/ 342923 h 381000"/>
                <a:gd name="connsiteX10" fmla="*/ 61913 w 381000"/>
                <a:gd name="connsiteY10" fmla="*/ 342900 h 381000"/>
                <a:gd name="connsiteX11" fmla="*/ 0 w 381000"/>
                <a:gd name="connsiteY11" fmla="*/ 280988 h 381000"/>
                <a:gd name="connsiteX12" fmla="*/ 0 w 381000"/>
                <a:gd name="connsiteY12" fmla="*/ 104775 h 381000"/>
                <a:gd name="connsiteX13" fmla="*/ 342900 w 381000"/>
                <a:gd name="connsiteY13" fmla="*/ 104775 h 381000"/>
                <a:gd name="connsiteX14" fmla="*/ 266395 w 381000"/>
                <a:gd name="connsiteY14" fmla="*/ 210417 h 381000"/>
                <a:gd name="connsiteX15" fmla="*/ 265645 w 381000"/>
                <a:gd name="connsiteY15" fmla="*/ 212295 h 381000"/>
                <a:gd name="connsiteX16" fmla="*/ 255034 w 381000"/>
                <a:gd name="connsiteY16" fmla="*/ 246337 h 381000"/>
                <a:gd name="connsiteX17" fmla="*/ 220696 w 381000"/>
                <a:gd name="connsiteY17" fmla="*/ 246337 h 381000"/>
                <a:gd name="connsiteX18" fmla="*/ 212754 w 381000"/>
                <a:gd name="connsiteY18" fmla="*/ 266073 h 381000"/>
                <a:gd name="connsiteX19" fmla="*/ 214156 w 381000"/>
                <a:gd name="connsiteY19" fmla="*/ 267315 h 381000"/>
                <a:gd name="connsiteX20" fmla="*/ 241937 w 381000"/>
                <a:gd name="connsiteY20" fmla="*/ 288356 h 381000"/>
                <a:gd name="connsiteX21" fmla="*/ 231326 w 381000"/>
                <a:gd name="connsiteY21" fmla="*/ 322398 h 381000"/>
                <a:gd name="connsiteX22" fmla="*/ 246966 w 381000"/>
                <a:gd name="connsiteY22" fmla="*/ 336324 h 381000"/>
                <a:gd name="connsiteX23" fmla="*/ 248444 w 381000"/>
                <a:gd name="connsiteY23" fmla="*/ 335364 h 381000"/>
                <a:gd name="connsiteX24" fmla="*/ 276225 w 381000"/>
                <a:gd name="connsiteY24" fmla="*/ 314325 h 381000"/>
                <a:gd name="connsiteX25" fmla="*/ 304006 w 381000"/>
                <a:gd name="connsiteY25" fmla="*/ 335364 h 381000"/>
                <a:gd name="connsiteX26" fmla="*/ 321543 w 381000"/>
                <a:gd name="connsiteY26" fmla="*/ 324161 h 381000"/>
                <a:gd name="connsiteX27" fmla="*/ 321124 w 381000"/>
                <a:gd name="connsiteY27" fmla="*/ 322398 h 381000"/>
                <a:gd name="connsiteX28" fmla="*/ 310513 w 381000"/>
                <a:gd name="connsiteY28" fmla="*/ 288356 h 381000"/>
                <a:gd name="connsiteX29" fmla="*/ 338294 w 381000"/>
                <a:gd name="connsiteY29" fmla="*/ 267315 h 381000"/>
                <a:gd name="connsiteX30" fmla="*/ 333590 w 381000"/>
                <a:gd name="connsiteY30" fmla="*/ 246482 h 381000"/>
                <a:gd name="connsiteX31" fmla="*/ 331754 w 381000"/>
                <a:gd name="connsiteY31" fmla="*/ 246337 h 381000"/>
                <a:gd name="connsiteX32" fmla="*/ 297416 w 381000"/>
                <a:gd name="connsiteY32" fmla="*/ 246337 h 381000"/>
                <a:gd name="connsiteX33" fmla="*/ 286805 w 381000"/>
                <a:gd name="connsiteY33" fmla="*/ 212295 h 381000"/>
                <a:gd name="connsiteX34" fmla="*/ 266395 w 381000"/>
                <a:gd name="connsiteY34" fmla="*/ 210417 h 381000"/>
                <a:gd name="connsiteX35" fmla="*/ 280988 w 381000"/>
                <a:gd name="connsiteY35" fmla="*/ 0 h 381000"/>
                <a:gd name="connsiteX36" fmla="*/ 342900 w 381000"/>
                <a:gd name="connsiteY36" fmla="*/ 61913 h 381000"/>
                <a:gd name="connsiteX37" fmla="*/ 342900 w 381000"/>
                <a:gd name="connsiteY37" fmla="*/ 76200 h 381000"/>
                <a:gd name="connsiteX38" fmla="*/ 0 w 381000"/>
                <a:gd name="connsiteY38" fmla="*/ 76200 h 381000"/>
                <a:gd name="connsiteX39" fmla="*/ 0 w 381000"/>
                <a:gd name="connsiteY39" fmla="*/ 61913 h 381000"/>
                <a:gd name="connsiteX40" fmla="*/ 61913 w 381000"/>
                <a:gd name="connsiteY40" fmla="*/ 0 h 381000"/>
                <a:gd name="connsiteX41" fmla="*/ 280988 w 381000"/>
                <a:gd name="connsiteY41" fmla="*/ 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81000" h="381000">
                  <a:moveTo>
                    <a:pt x="276225" y="171450"/>
                  </a:moveTo>
                  <a:cubicBezTo>
                    <a:pt x="334091" y="171450"/>
                    <a:pt x="381000" y="218359"/>
                    <a:pt x="381000" y="276225"/>
                  </a:cubicBezTo>
                  <a:cubicBezTo>
                    <a:pt x="381000" y="334091"/>
                    <a:pt x="334091" y="381000"/>
                    <a:pt x="276225" y="381000"/>
                  </a:cubicBezTo>
                  <a:cubicBezTo>
                    <a:pt x="218359" y="381000"/>
                    <a:pt x="171450" y="334091"/>
                    <a:pt x="171450" y="276225"/>
                  </a:cubicBezTo>
                  <a:cubicBezTo>
                    <a:pt x="171450" y="218359"/>
                    <a:pt x="218359" y="171450"/>
                    <a:pt x="276225" y="171450"/>
                  </a:cubicBezTo>
                  <a:close/>
                  <a:moveTo>
                    <a:pt x="342900" y="104775"/>
                  </a:moveTo>
                  <a:lnTo>
                    <a:pt x="342923" y="171881"/>
                  </a:lnTo>
                  <a:cubicBezTo>
                    <a:pt x="323673" y="159549"/>
                    <a:pt x="300784" y="152400"/>
                    <a:pt x="276225" y="152400"/>
                  </a:cubicBezTo>
                  <a:cubicBezTo>
                    <a:pt x="207837" y="152400"/>
                    <a:pt x="152400" y="207837"/>
                    <a:pt x="152400" y="276225"/>
                  </a:cubicBezTo>
                  <a:cubicBezTo>
                    <a:pt x="152400" y="300784"/>
                    <a:pt x="159549" y="323673"/>
                    <a:pt x="171881" y="342923"/>
                  </a:cubicBezTo>
                  <a:lnTo>
                    <a:pt x="61913" y="342900"/>
                  </a:lnTo>
                  <a:cubicBezTo>
                    <a:pt x="27719" y="342900"/>
                    <a:pt x="0" y="315180"/>
                    <a:pt x="0" y="280988"/>
                  </a:cubicBezTo>
                  <a:lnTo>
                    <a:pt x="0" y="104775"/>
                  </a:lnTo>
                  <a:lnTo>
                    <a:pt x="342900" y="104775"/>
                  </a:lnTo>
                  <a:close/>
                  <a:moveTo>
                    <a:pt x="266395" y="210417"/>
                  </a:moveTo>
                  <a:lnTo>
                    <a:pt x="265645" y="212295"/>
                  </a:lnTo>
                  <a:lnTo>
                    <a:pt x="255034" y="246337"/>
                  </a:lnTo>
                  <a:lnTo>
                    <a:pt x="220696" y="246337"/>
                  </a:lnTo>
                  <a:cubicBezTo>
                    <a:pt x="210554" y="246337"/>
                    <a:pt x="205988" y="259070"/>
                    <a:pt x="212754" y="266073"/>
                  </a:cubicBezTo>
                  <a:lnTo>
                    <a:pt x="214156" y="267315"/>
                  </a:lnTo>
                  <a:lnTo>
                    <a:pt x="241937" y="288356"/>
                  </a:lnTo>
                  <a:lnTo>
                    <a:pt x="231326" y="322398"/>
                  </a:lnTo>
                  <a:cubicBezTo>
                    <a:pt x="228181" y="332489"/>
                    <a:pt x="238470" y="340974"/>
                    <a:pt x="246966" y="336324"/>
                  </a:cubicBezTo>
                  <a:lnTo>
                    <a:pt x="248444" y="335364"/>
                  </a:lnTo>
                  <a:lnTo>
                    <a:pt x="276225" y="314325"/>
                  </a:lnTo>
                  <a:lnTo>
                    <a:pt x="304006" y="335364"/>
                  </a:lnTo>
                  <a:cubicBezTo>
                    <a:pt x="312239" y="341601"/>
                    <a:pt x="323160" y="334023"/>
                    <a:pt x="321543" y="324161"/>
                  </a:cubicBezTo>
                  <a:lnTo>
                    <a:pt x="321124" y="322398"/>
                  </a:lnTo>
                  <a:lnTo>
                    <a:pt x="310513" y="288356"/>
                  </a:lnTo>
                  <a:lnTo>
                    <a:pt x="338294" y="267315"/>
                  </a:lnTo>
                  <a:cubicBezTo>
                    <a:pt x="346499" y="261101"/>
                    <a:pt x="343012" y="248002"/>
                    <a:pt x="333590" y="246482"/>
                  </a:cubicBezTo>
                  <a:lnTo>
                    <a:pt x="331754" y="246337"/>
                  </a:lnTo>
                  <a:lnTo>
                    <a:pt x="297416" y="246337"/>
                  </a:lnTo>
                  <a:lnTo>
                    <a:pt x="286805" y="212295"/>
                  </a:lnTo>
                  <a:cubicBezTo>
                    <a:pt x="283683" y="202279"/>
                    <a:pt x="270744" y="201652"/>
                    <a:pt x="266395" y="210417"/>
                  </a:cubicBezTo>
                  <a:close/>
                  <a:moveTo>
                    <a:pt x="280988" y="0"/>
                  </a:moveTo>
                  <a:cubicBezTo>
                    <a:pt x="315180" y="0"/>
                    <a:pt x="342900" y="27719"/>
                    <a:pt x="342900" y="61913"/>
                  </a:cubicBezTo>
                  <a:lnTo>
                    <a:pt x="342900" y="76200"/>
                  </a:lnTo>
                  <a:lnTo>
                    <a:pt x="0" y="76200"/>
                  </a:lnTo>
                  <a:lnTo>
                    <a:pt x="0" y="61913"/>
                  </a:lnTo>
                  <a:cubicBezTo>
                    <a:pt x="0" y="27719"/>
                    <a:pt x="27719" y="0"/>
                    <a:pt x="61913" y="0"/>
                  </a:cubicBezTo>
                  <a:lnTo>
                    <a:pt x="280988" y="0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3200" b="1" kern="0">
                <a:ln w="3175">
                  <a:noFill/>
                </a:ln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02C129B-5E08-0183-C607-6A86AA8D8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273040" y="457200"/>
            <a:ext cx="1645920" cy="1097280"/>
            <a:chOff x="5273040" y="457200"/>
            <a:chExt cx="1645920" cy="1097280"/>
          </a:xfrm>
        </p:grpSpPr>
        <p:sp>
          <p:nvSpPr>
            <p:cNvPr id="19" name="Rounded Rectangle 21">
              <a:extLst>
                <a:ext uri="{FF2B5EF4-FFF2-40B4-BE49-F238E27FC236}">
                  <a16:creationId xmlns:a16="http://schemas.microsoft.com/office/drawing/2014/main" id="{8A3A1945-16D5-56E2-369B-AF4A63B2EEE3}"/>
                </a:ext>
              </a:extLst>
            </p:cNvPr>
            <p:cNvSpPr/>
            <p:nvPr/>
          </p:nvSpPr>
          <p:spPr>
            <a:xfrm>
              <a:off x="5273040" y="457200"/>
              <a:ext cx="1645920" cy="1097280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548640" rIns="0" bIns="0" anchor="t" anchorCtr="0"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Native Library Interop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03D8349-AAFD-2ED5-4469-F545B9A04774}"/>
                </a:ext>
              </a:extLst>
            </p:cNvPr>
            <p:cNvGrpSpPr/>
            <p:nvPr/>
          </p:nvGrpSpPr>
          <p:grpSpPr>
            <a:xfrm>
              <a:off x="5896188" y="596769"/>
              <a:ext cx="399624" cy="361950"/>
              <a:chOff x="-1322571" y="3540900"/>
              <a:chExt cx="399624" cy="361950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9F0FF9D-B049-909D-65B8-76DAA207E0AA}"/>
                  </a:ext>
                </a:extLst>
              </p:cNvPr>
              <p:cNvSpPr/>
              <p:nvPr/>
            </p:nvSpPr>
            <p:spPr>
              <a:xfrm>
                <a:off x="-1322571" y="3540900"/>
                <a:ext cx="381000" cy="304800"/>
              </a:xfrm>
              <a:custGeom>
                <a:avLst/>
                <a:gdLst>
                  <a:gd name="connsiteX0" fmla="*/ 38100 w 381000"/>
                  <a:gd name="connsiteY0" fmla="*/ 0 h 304800"/>
                  <a:gd name="connsiteX1" fmla="*/ 0 w 381000"/>
                  <a:gd name="connsiteY1" fmla="*/ 38100 h 304800"/>
                  <a:gd name="connsiteX2" fmla="*/ 0 w 381000"/>
                  <a:gd name="connsiteY2" fmla="*/ 266700 h 304800"/>
                  <a:gd name="connsiteX3" fmla="*/ 38100 w 381000"/>
                  <a:gd name="connsiteY3" fmla="*/ 304800 h 304800"/>
                  <a:gd name="connsiteX4" fmla="*/ 152400 w 381000"/>
                  <a:gd name="connsiteY4" fmla="*/ 304800 h 304800"/>
                  <a:gd name="connsiteX5" fmla="*/ 178514 w 381000"/>
                  <a:gd name="connsiteY5" fmla="*/ 298498 h 304800"/>
                  <a:gd name="connsiteX6" fmla="*/ 171450 w 381000"/>
                  <a:gd name="connsiteY6" fmla="*/ 257175 h 304800"/>
                  <a:gd name="connsiteX7" fmla="*/ 209550 w 381000"/>
                  <a:gd name="connsiteY7" fmla="*/ 167823 h 304800"/>
                  <a:gd name="connsiteX8" fmla="*/ 209550 w 381000"/>
                  <a:gd name="connsiteY8" fmla="*/ 57150 h 304800"/>
                  <a:gd name="connsiteX9" fmla="*/ 228600 w 381000"/>
                  <a:gd name="connsiteY9" fmla="*/ 38100 h 304800"/>
                  <a:gd name="connsiteX10" fmla="*/ 342900 w 381000"/>
                  <a:gd name="connsiteY10" fmla="*/ 38100 h 304800"/>
                  <a:gd name="connsiteX11" fmla="*/ 342900 w 381000"/>
                  <a:gd name="connsiteY11" fmla="*/ 142841 h 304800"/>
                  <a:gd name="connsiteX12" fmla="*/ 381000 w 381000"/>
                  <a:gd name="connsiteY12" fmla="*/ 167823 h 304800"/>
                  <a:gd name="connsiteX13" fmla="*/ 381000 w 381000"/>
                  <a:gd name="connsiteY13" fmla="*/ 38100 h 304800"/>
                  <a:gd name="connsiteX14" fmla="*/ 342900 w 381000"/>
                  <a:gd name="connsiteY14" fmla="*/ 0 h 304800"/>
                  <a:gd name="connsiteX15" fmla="*/ 228600 w 381000"/>
                  <a:gd name="connsiteY15" fmla="*/ 0 h 304800"/>
                  <a:gd name="connsiteX16" fmla="*/ 190500 w 381000"/>
                  <a:gd name="connsiteY16" fmla="*/ 14552 h 304800"/>
                  <a:gd name="connsiteX17" fmla="*/ 152400 w 381000"/>
                  <a:gd name="connsiteY17" fmla="*/ 0 h 304800"/>
                  <a:gd name="connsiteX18" fmla="*/ 38100 w 381000"/>
                  <a:gd name="connsiteY18" fmla="*/ 0 h 304800"/>
                  <a:gd name="connsiteX19" fmla="*/ 171450 w 381000"/>
                  <a:gd name="connsiteY19" fmla="*/ 57150 h 304800"/>
                  <a:gd name="connsiteX20" fmla="*/ 171450 w 381000"/>
                  <a:gd name="connsiteY20" fmla="*/ 247650 h 304800"/>
                  <a:gd name="connsiteX21" fmla="*/ 152400 w 381000"/>
                  <a:gd name="connsiteY21" fmla="*/ 266700 h 304800"/>
                  <a:gd name="connsiteX22" fmla="*/ 38100 w 381000"/>
                  <a:gd name="connsiteY22" fmla="*/ 266700 h 304800"/>
                  <a:gd name="connsiteX23" fmla="*/ 38100 w 381000"/>
                  <a:gd name="connsiteY23" fmla="*/ 38100 h 304800"/>
                  <a:gd name="connsiteX24" fmla="*/ 152400 w 381000"/>
                  <a:gd name="connsiteY24" fmla="*/ 38100 h 304800"/>
                  <a:gd name="connsiteX25" fmla="*/ 171450 w 381000"/>
                  <a:gd name="connsiteY25" fmla="*/ 5715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81000" h="304800">
                    <a:moveTo>
                      <a:pt x="38100" y="0"/>
                    </a:moveTo>
                    <a:cubicBezTo>
                      <a:pt x="17058" y="0"/>
                      <a:pt x="0" y="17058"/>
                      <a:pt x="0" y="38100"/>
                    </a:cubicBezTo>
                    <a:lnTo>
                      <a:pt x="0" y="266700"/>
                    </a:lnTo>
                    <a:cubicBezTo>
                      <a:pt x="0" y="287743"/>
                      <a:pt x="17058" y="304800"/>
                      <a:pt x="38100" y="304800"/>
                    </a:cubicBezTo>
                    <a:lnTo>
                      <a:pt x="152400" y="304800"/>
                    </a:lnTo>
                    <a:cubicBezTo>
                      <a:pt x="161809" y="304800"/>
                      <a:pt x="170686" y="302527"/>
                      <a:pt x="178514" y="298498"/>
                    </a:cubicBezTo>
                    <a:cubicBezTo>
                      <a:pt x="173940" y="285575"/>
                      <a:pt x="171450" y="271666"/>
                      <a:pt x="171450" y="257175"/>
                    </a:cubicBezTo>
                    <a:cubicBezTo>
                      <a:pt x="171450" y="222058"/>
                      <a:pt x="186067" y="190357"/>
                      <a:pt x="209550" y="167823"/>
                    </a:cubicBezTo>
                    <a:lnTo>
                      <a:pt x="209550" y="57150"/>
                    </a:lnTo>
                    <a:cubicBezTo>
                      <a:pt x="209550" y="46629"/>
                      <a:pt x="218079" y="38100"/>
                      <a:pt x="228600" y="38100"/>
                    </a:cubicBezTo>
                    <a:lnTo>
                      <a:pt x="342900" y="38100"/>
                    </a:lnTo>
                    <a:lnTo>
                      <a:pt x="342900" y="142841"/>
                    </a:lnTo>
                    <a:cubicBezTo>
                      <a:pt x="357142" y="148779"/>
                      <a:pt x="370037" y="157302"/>
                      <a:pt x="381000" y="167823"/>
                    </a:cubicBezTo>
                    <a:lnTo>
                      <a:pt x="381000" y="38100"/>
                    </a:lnTo>
                    <a:cubicBezTo>
                      <a:pt x="381000" y="17058"/>
                      <a:pt x="363943" y="0"/>
                      <a:pt x="342900" y="0"/>
                    </a:cubicBezTo>
                    <a:lnTo>
                      <a:pt x="228600" y="0"/>
                    </a:lnTo>
                    <a:cubicBezTo>
                      <a:pt x="213962" y="0"/>
                      <a:pt x="200612" y="5503"/>
                      <a:pt x="190500" y="14552"/>
                    </a:cubicBezTo>
                    <a:cubicBezTo>
                      <a:pt x="180388" y="5503"/>
                      <a:pt x="167038" y="0"/>
                      <a:pt x="152400" y="0"/>
                    </a:cubicBezTo>
                    <a:lnTo>
                      <a:pt x="38100" y="0"/>
                    </a:lnTo>
                    <a:close/>
                    <a:moveTo>
                      <a:pt x="171450" y="57150"/>
                    </a:moveTo>
                    <a:lnTo>
                      <a:pt x="171450" y="247650"/>
                    </a:lnTo>
                    <a:cubicBezTo>
                      <a:pt x="171450" y="258171"/>
                      <a:pt x="162921" y="266700"/>
                      <a:pt x="152400" y="266700"/>
                    </a:cubicBezTo>
                    <a:lnTo>
                      <a:pt x="38100" y="266700"/>
                    </a:lnTo>
                    <a:lnTo>
                      <a:pt x="38100" y="38100"/>
                    </a:lnTo>
                    <a:lnTo>
                      <a:pt x="152400" y="38100"/>
                    </a:lnTo>
                    <a:cubicBezTo>
                      <a:pt x="162921" y="38100"/>
                      <a:pt x="171450" y="46629"/>
                      <a:pt x="171450" y="5715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rgbClr val="6C1CB2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200" b="1" kern="0">
                  <a:ln w="3175">
                    <a:noFill/>
                  </a:ln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3F64C341-F107-1DE2-C067-667187246061}"/>
                  </a:ext>
                </a:extLst>
              </p:cNvPr>
              <p:cNvSpPr/>
              <p:nvPr/>
            </p:nvSpPr>
            <p:spPr>
              <a:xfrm>
                <a:off x="-1055735" y="3693300"/>
                <a:ext cx="56881" cy="95250"/>
              </a:xfrm>
              <a:custGeom>
                <a:avLst/>
                <a:gdLst>
                  <a:gd name="connsiteX0" fmla="*/ 0 w 56881"/>
                  <a:gd name="connsiteY0" fmla="*/ 95250 h 95250"/>
                  <a:gd name="connsiteX1" fmla="*/ 10537 w 56881"/>
                  <a:gd name="connsiteY1" fmla="*/ 26965 h 95250"/>
                  <a:gd name="connsiteX2" fmla="*/ 21092 w 56881"/>
                  <a:gd name="connsiteY2" fmla="*/ 5353 h 95250"/>
                  <a:gd name="connsiteX3" fmla="*/ 28440 w 56881"/>
                  <a:gd name="connsiteY3" fmla="*/ 0 h 95250"/>
                  <a:gd name="connsiteX4" fmla="*/ 35789 w 56881"/>
                  <a:gd name="connsiteY4" fmla="*/ 5353 h 95250"/>
                  <a:gd name="connsiteX5" fmla="*/ 46345 w 56881"/>
                  <a:gd name="connsiteY5" fmla="*/ 26965 h 95250"/>
                  <a:gd name="connsiteX6" fmla="*/ 56881 w 56881"/>
                  <a:gd name="connsiteY6" fmla="*/ 95250 h 95250"/>
                  <a:gd name="connsiteX7" fmla="*/ 0 w 56881"/>
                  <a:gd name="connsiteY7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881" h="95250">
                    <a:moveTo>
                      <a:pt x="0" y="95250"/>
                    </a:moveTo>
                    <a:cubicBezTo>
                      <a:pt x="762" y="68304"/>
                      <a:pt x="4721" y="44409"/>
                      <a:pt x="10537" y="26965"/>
                    </a:cubicBezTo>
                    <a:cubicBezTo>
                      <a:pt x="13798" y="17177"/>
                      <a:pt x="17473" y="9944"/>
                      <a:pt x="21092" y="5353"/>
                    </a:cubicBezTo>
                    <a:cubicBezTo>
                      <a:pt x="24794" y="655"/>
                      <a:pt x="27350" y="0"/>
                      <a:pt x="28440" y="0"/>
                    </a:cubicBezTo>
                    <a:cubicBezTo>
                      <a:pt x="29531" y="0"/>
                      <a:pt x="32088" y="655"/>
                      <a:pt x="35789" y="5353"/>
                    </a:cubicBezTo>
                    <a:cubicBezTo>
                      <a:pt x="39407" y="9944"/>
                      <a:pt x="43083" y="17177"/>
                      <a:pt x="46345" y="26965"/>
                    </a:cubicBezTo>
                    <a:cubicBezTo>
                      <a:pt x="52161" y="44409"/>
                      <a:pt x="56119" y="68304"/>
                      <a:pt x="56881" y="95250"/>
                    </a:cubicBezTo>
                    <a:lnTo>
                      <a:pt x="0" y="95250"/>
                    </a:lnTo>
                    <a:close/>
                  </a:path>
                </a:pathLst>
              </a:custGeom>
              <a:gradFill flip="none" rotWithShape="1">
                <a:gsLst>
                  <a:gs pos="85000">
                    <a:srgbClr val="6C1CB2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200" b="1" kern="0">
                  <a:ln w="3175">
                    <a:noFill/>
                  </a:ln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653521C-C8D5-5A18-C5FE-BE6FFAA11AB5}"/>
                  </a:ext>
                </a:extLst>
              </p:cNvPr>
              <p:cNvSpPr/>
              <p:nvPr/>
            </p:nvSpPr>
            <p:spPr>
              <a:xfrm>
                <a:off x="-1131642" y="3697355"/>
                <a:ext cx="75377" cy="91194"/>
              </a:xfrm>
              <a:custGeom>
                <a:avLst/>
                <a:gdLst>
                  <a:gd name="connsiteX0" fmla="*/ 68370 w 75377"/>
                  <a:gd name="connsiteY0" fmla="*/ 16884 h 91194"/>
                  <a:gd name="connsiteX1" fmla="*/ 75377 w 75377"/>
                  <a:gd name="connsiteY1" fmla="*/ 0 h 91194"/>
                  <a:gd name="connsiteX2" fmla="*/ 0 w 75377"/>
                  <a:gd name="connsiteY2" fmla="*/ 91194 h 91194"/>
                  <a:gd name="connsiteX3" fmla="*/ 56849 w 75377"/>
                  <a:gd name="connsiteY3" fmla="*/ 91194 h 91194"/>
                  <a:gd name="connsiteX4" fmla="*/ 68370 w 75377"/>
                  <a:gd name="connsiteY4" fmla="*/ 16884 h 91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377" h="91194">
                    <a:moveTo>
                      <a:pt x="68370" y="16884"/>
                    </a:moveTo>
                    <a:cubicBezTo>
                      <a:pt x="70416" y="10748"/>
                      <a:pt x="72748" y="5052"/>
                      <a:pt x="75377" y="0"/>
                    </a:cubicBezTo>
                    <a:cubicBezTo>
                      <a:pt x="34541" y="11725"/>
                      <a:pt x="3926" y="47612"/>
                      <a:pt x="0" y="91194"/>
                    </a:cubicBezTo>
                    <a:lnTo>
                      <a:pt x="56849" y="91194"/>
                    </a:lnTo>
                    <a:cubicBezTo>
                      <a:pt x="57613" y="62615"/>
                      <a:pt x="61796" y="36606"/>
                      <a:pt x="68370" y="16884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rgbClr val="6C1CB2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200" b="1" kern="0">
                  <a:ln w="3175">
                    <a:noFill/>
                  </a:ln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733DA58A-410A-B01F-1892-8F3D1CCD8DE6}"/>
                  </a:ext>
                </a:extLst>
              </p:cNvPr>
              <p:cNvSpPr/>
              <p:nvPr/>
            </p:nvSpPr>
            <p:spPr>
              <a:xfrm>
                <a:off x="-998324" y="3697355"/>
                <a:ext cx="75377" cy="91194"/>
              </a:xfrm>
              <a:custGeom>
                <a:avLst/>
                <a:gdLst>
                  <a:gd name="connsiteX0" fmla="*/ 7007 w 75377"/>
                  <a:gd name="connsiteY0" fmla="*/ 16884 h 91194"/>
                  <a:gd name="connsiteX1" fmla="*/ 0 w 75377"/>
                  <a:gd name="connsiteY1" fmla="*/ 0 h 91194"/>
                  <a:gd name="connsiteX2" fmla="*/ 75377 w 75377"/>
                  <a:gd name="connsiteY2" fmla="*/ 91194 h 91194"/>
                  <a:gd name="connsiteX3" fmla="*/ 18528 w 75377"/>
                  <a:gd name="connsiteY3" fmla="*/ 91194 h 91194"/>
                  <a:gd name="connsiteX4" fmla="*/ 7007 w 75377"/>
                  <a:gd name="connsiteY4" fmla="*/ 16884 h 91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377" h="91194">
                    <a:moveTo>
                      <a:pt x="7007" y="16884"/>
                    </a:moveTo>
                    <a:cubicBezTo>
                      <a:pt x="4961" y="10748"/>
                      <a:pt x="2629" y="5052"/>
                      <a:pt x="0" y="0"/>
                    </a:cubicBezTo>
                    <a:cubicBezTo>
                      <a:pt x="40836" y="11725"/>
                      <a:pt x="71451" y="47612"/>
                      <a:pt x="75377" y="91194"/>
                    </a:cubicBezTo>
                    <a:lnTo>
                      <a:pt x="18528" y="91194"/>
                    </a:lnTo>
                    <a:cubicBezTo>
                      <a:pt x="17762" y="62615"/>
                      <a:pt x="13581" y="36606"/>
                      <a:pt x="7007" y="16884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rgbClr val="6C1CB2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200" b="1" kern="0">
                  <a:ln w="3175">
                    <a:noFill/>
                  </a:ln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C01DCFC-F710-4066-2F5A-078F6D99BA1F}"/>
                  </a:ext>
                </a:extLst>
              </p:cNvPr>
              <p:cNvSpPr/>
              <p:nvPr/>
            </p:nvSpPr>
            <p:spPr>
              <a:xfrm>
                <a:off x="-998324" y="3807600"/>
                <a:ext cx="75377" cy="91194"/>
              </a:xfrm>
              <a:custGeom>
                <a:avLst/>
                <a:gdLst>
                  <a:gd name="connsiteX0" fmla="*/ 18528 w 75377"/>
                  <a:gd name="connsiteY0" fmla="*/ 0 h 91194"/>
                  <a:gd name="connsiteX1" fmla="*/ 75377 w 75377"/>
                  <a:gd name="connsiteY1" fmla="*/ 0 h 91194"/>
                  <a:gd name="connsiteX2" fmla="*/ 0 w 75377"/>
                  <a:gd name="connsiteY2" fmla="*/ 91194 h 91194"/>
                  <a:gd name="connsiteX3" fmla="*/ 7007 w 75377"/>
                  <a:gd name="connsiteY3" fmla="*/ 74310 h 91194"/>
                  <a:gd name="connsiteX4" fmla="*/ 18528 w 75377"/>
                  <a:gd name="connsiteY4" fmla="*/ 0 h 91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377" h="91194">
                    <a:moveTo>
                      <a:pt x="18528" y="0"/>
                    </a:moveTo>
                    <a:lnTo>
                      <a:pt x="75377" y="0"/>
                    </a:lnTo>
                    <a:cubicBezTo>
                      <a:pt x="71451" y="43583"/>
                      <a:pt x="40836" y="79469"/>
                      <a:pt x="0" y="91194"/>
                    </a:cubicBezTo>
                    <a:cubicBezTo>
                      <a:pt x="2629" y="86142"/>
                      <a:pt x="4961" y="80446"/>
                      <a:pt x="7007" y="74310"/>
                    </a:cubicBezTo>
                    <a:cubicBezTo>
                      <a:pt x="13581" y="54588"/>
                      <a:pt x="17762" y="28579"/>
                      <a:pt x="18528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rgbClr val="6C1CB2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200" b="1" kern="0">
                  <a:ln w="3175">
                    <a:noFill/>
                  </a:ln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A93095C7-CCD6-096F-7E40-E4CB76CEAA97}"/>
                  </a:ext>
                </a:extLst>
              </p:cNvPr>
              <p:cNvSpPr/>
              <p:nvPr/>
            </p:nvSpPr>
            <p:spPr>
              <a:xfrm>
                <a:off x="-1055735" y="3807600"/>
                <a:ext cx="56881" cy="95250"/>
              </a:xfrm>
              <a:custGeom>
                <a:avLst/>
                <a:gdLst>
                  <a:gd name="connsiteX0" fmla="*/ 35789 w 56881"/>
                  <a:gd name="connsiteY0" fmla="*/ 89897 h 95250"/>
                  <a:gd name="connsiteX1" fmla="*/ 28440 w 56881"/>
                  <a:gd name="connsiteY1" fmla="*/ 95250 h 95250"/>
                  <a:gd name="connsiteX2" fmla="*/ 21092 w 56881"/>
                  <a:gd name="connsiteY2" fmla="*/ 89897 h 95250"/>
                  <a:gd name="connsiteX3" fmla="*/ 10537 w 56881"/>
                  <a:gd name="connsiteY3" fmla="*/ 68285 h 95250"/>
                  <a:gd name="connsiteX4" fmla="*/ 0 w 56881"/>
                  <a:gd name="connsiteY4" fmla="*/ 0 h 95250"/>
                  <a:gd name="connsiteX5" fmla="*/ 56881 w 56881"/>
                  <a:gd name="connsiteY5" fmla="*/ 0 h 95250"/>
                  <a:gd name="connsiteX6" fmla="*/ 46345 w 56881"/>
                  <a:gd name="connsiteY6" fmla="*/ 68285 h 95250"/>
                  <a:gd name="connsiteX7" fmla="*/ 35789 w 56881"/>
                  <a:gd name="connsiteY7" fmla="*/ 89897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881" h="95250">
                    <a:moveTo>
                      <a:pt x="35789" y="89897"/>
                    </a:moveTo>
                    <a:cubicBezTo>
                      <a:pt x="32088" y="94595"/>
                      <a:pt x="29531" y="95250"/>
                      <a:pt x="28440" y="95250"/>
                    </a:cubicBezTo>
                    <a:cubicBezTo>
                      <a:pt x="27350" y="95250"/>
                      <a:pt x="24794" y="94595"/>
                      <a:pt x="21092" y="89897"/>
                    </a:cubicBezTo>
                    <a:cubicBezTo>
                      <a:pt x="17473" y="85306"/>
                      <a:pt x="13798" y="78073"/>
                      <a:pt x="10537" y="68285"/>
                    </a:cubicBezTo>
                    <a:cubicBezTo>
                      <a:pt x="4721" y="50841"/>
                      <a:pt x="762" y="26946"/>
                      <a:pt x="0" y="0"/>
                    </a:cubicBezTo>
                    <a:lnTo>
                      <a:pt x="56881" y="0"/>
                    </a:lnTo>
                    <a:cubicBezTo>
                      <a:pt x="56119" y="26946"/>
                      <a:pt x="52161" y="50841"/>
                      <a:pt x="46345" y="68285"/>
                    </a:cubicBezTo>
                    <a:cubicBezTo>
                      <a:pt x="43083" y="78073"/>
                      <a:pt x="39407" y="85306"/>
                      <a:pt x="35789" y="89897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rgbClr val="6C1CB2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200" b="1" kern="0">
                  <a:ln w="3175">
                    <a:noFill/>
                  </a:ln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1A22A875-0D80-14C3-0E36-2DD777FBA8C7}"/>
                  </a:ext>
                </a:extLst>
              </p:cNvPr>
              <p:cNvSpPr/>
              <p:nvPr/>
            </p:nvSpPr>
            <p:spPr>
              <a:xfrm>
                <a:off x="-1131642" y="3807600"/>
                <a:ext cx="75377" cy="91194"/>
              </a:xfrm>
              <a:custGeom>
                <a:avLst/>
                <a:gdLst>
                  <a:gd name="connsiteX0" fmla="*/ 0 w 75377"/>
                  <a:gd name="connsiteY0" fmla="*/ 0 h 91194"/>
                  <a:gd name="connsiteX1" fmla="*/ 75377 w 75377"/>
                  <a:gd name="connsiteY1" fmla="*/ 91194 h 91194"/>
                  <a:gd name="connsiteX2" fmla="*/ 68370 w 75377"/>
                  <a:gd name="connsiteY2" fmla="*/ 74310 h 91194"/>
                  <a:gd name="connsiteX3" fmla="*/ 56849 w 75377"/>
                  <a:gd name="connsiteY3" fmla="*/ 0 h 91194"/>
                  <a:gd name="connsiteX4" fmla="*/ 0 w 75377"/>
                  <a:gd name="connsiteY4" fmla="*/ 0 h 91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377" h="91194">
                    <a:moveTo>
                      <a:pt x="0" y="0"/>
                    </a:moveTo>
                    <a:cubicBezTo>
                      <a:pt x="3926" y="43583"/>
                      <a:pt x="34541" y="79469"/>
                      <a:pt x="75377" y="91194"/>
                    </a:cubicBezTo>
                    <a:cubicBezTo>
                      <a:pt x="72748" y="86142"/>
                      <a:pt x="70416" y="80446"/>
                      <a:pt x="68370" y="74310"/>
                    </a:cubicBezTo>
                    <a:cubicBezTo>
                      <a:pt x="61796" y="54588"/>
                      <a:pt x="57613" y="28579"/>
                      <a:pt x="5684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85000">
                    <a:srgbClr val="6C1CB2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200" b="1" kern="0">
                  <a:ln w="3175">
                    <a:noFill/>
                  </a:ln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B6C8C21-04E0-DE91-023C-F6328CEF7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36697" y="457200"/>
            <a:ext cx="1645920" cy="1097280"/>
            <a:chOff x="3336697" y="457200"/>
            <a:chExt cx="1645920" cy="1097280"/>
          </a:xfrm>
        </p:grpSpPr>
        <p:sp>
          <p:nvSpPr>
            <p:cNvPr id="29" name="Rounded Rectangle 21">
              <a:extLst>
                <a:ext uri="{FF2B5EF4-FFF2-40B4-BE49-F238E27FC236}">
                  <a16:creationId xmlns:a16="http://schemas.microsoft.com/office/drawing/2014/main" id="{37977348-8758-C5FA-C31B-284D4652EF47}"/>
                </a:ext>
              </a:extLst>
            </p:cNvPr>
            <p:cNvSpPr/>
            <p:nvPr/>
          </p:nvSpPr>
          <p:spPr>
            <a:xfrm>
              <a:off x="3336697" y="457200"/>
              <a:ext cx="1645920" cy="1097280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640080" tIns="0" rIns="0" bIns="0" anchor="ctr" anchorCtr="0">
              <a:noAutofit/>
            </a:bodyPr>
            <a:lstStyle/>
            <a:p>
              <a:pPr defTabSz="91436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Multi-target bindings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8D1F189-1F94-809B-B1E3-E078B5548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438916" y="796150"/>
              <a:ext cx="508635" cy="38147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8140126-6DF6-96A1-A8B8-88DEC93340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857554" y="2697478"/>
            <a:ext cx="1188720" cy="2011681"/>
            <a:chOff x="1857554" y="2697478"/>
            <a:chExt cx="1188720" cy="2011681"/>
          </a:xfrm>
        </p:grpSpPr>
        <p:sp>
          <p:nvSpPr>
            <p:cNvPr id="32" name="Rounded Rectangle 21">
              <a:extLst>
                <a:ext uri="{FF2B5EF4-FFF2-40B4-BE49-F238E27FC236}">
                  <a16:creationId xmlns:a16="http://schemas.microsoft.com/office/drawing/2014/main" id="{AB20922C-F60B-9DF9-D7DA-AF6611EA4AC9}"/>
                </a:ext>
              </a:extLst>
            </p:cNvPr>
            <p:cNvSpPr/>
            <p:nvPr/>
          </p:nvSpPr>
          <p:spPr>
            <a:xfrm>
              <a:off x="1857554" y="2697478"/>
              <a:ext cx="1188720" cy="2011681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1371600" rIns="0" bIns="0" anchor="t" anchorCtr="0">
              <a:noAutofit/>
            </a:bodyPr>
            <a:lstStyle/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Asset Packs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EBE0A06-89CD-0BAE-65C0-9E94098D7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21944" y="3107522"/>
              <a:ext cx="1057274" cy="660796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AA64440-D6E9-79AC-72A2-3CCF6A0FC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857554" y="457199"/>
            <a:ext cx="1188720" cy="2011677"/>
            <a:chOff x="1857554" y="457199"/>
            <a:chExt cx="1188720" cy="2011677"/>
          </a:xfrm>
        </p:grpSpPr>
        <p:sp>
          <p:nvSpPr>
            <p:cNvPr id="37" name="Rounded Rectangle 21">
              <a:extLst>
                <a:ext uri="{FF2B5EF4-FFF2-40B4-BE49-F238E27FC236}">
                  <a16:creationId xmlns:a16="http://schemas.microsoft.com/office/drawing/2014/main" id="{37853FBF-2862-69E2-5951-710E0A333AE1}"/>
                </a:ext>
              </a:extLst>
            </p:cNvPr>
            <p:cNvSpPr/>
            <p:nvPr/>
          </p:nvSpPr>
          <p:spPr>
            <a:xfrm>
              <a:off x="1857554" y="457199"/>
              <a:ext cx="1188720" cy="2011677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1371600" rIns="0" bIns="0" anchor="t" anchorCtr="0"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1200" kern="0" err="1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Xcode</a:t>
              </a:r>
              <a:r>
                <a:rPr lang="fr-FR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br>
                <a:rPr lang="fr-FR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</a:br>
              <a:r>
                <a:rPr lang="fr-FR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Sync CLI</a:t>
              </a:r>
            </a:p>
          </p:txBody>
        </p:sp>
        <p:pic>
          <p:nvPicPr>
            <p:cNvPr id="38" name="Picture 37" descr="A hammer and a cloud&#10;&#10;Description automatically generated">
              <a:extLst>
                <a:ext uri="{FF2B5EF4-FFF2-40B4-BE49-F238E27FC236}">
                  <a16:creationId xmlns:a16="http://schemas.microsoft.com/office/drawing/2014/main" id="{54CA07CC-B4C5-EB5E-8F7C-182C9A583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10235" y="777241"/>
              <a:ext cx="883359" cy="883359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9456D1F-B1E6-E275-E47A-01866F87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72440" y="2697478"/>
            <a:ext cx="1188720" cy="2011681"/>
            <a:chOff x="472440" y="2697478"/>
            <a:chExt cx="1188720" cy="2011681"/>
          </a:xfrm>
        </p:grpSpPr>
        <p:sp>
          <p:nvSpPr>
            <p:cNvPr id="46" name="Rounded Rectangle 21">
              <a:extLst>
                <a:ext uri="{FF2B5EF4-FFF2-40B4-BE49-F238E27FC236}">
                  <a16:creationId xmlns:a16="http://schemas.microsoft.com/office/drawing/2014/main" id="{AC4022B2-8EBD-2347-F834-52FA2AD22E3D}"/>
                </a:ext>
              </a:extLst>
            </p:cNvPr>
            <p:cNvSpPr/>
            <p:nvPr/>
          </p:nvSpPr>
          <p:spPr>
            <a:xfrm>
              <a:off x="472440" y="2697478"/>
              <a:ext cx="1188720" cy="2011681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1371600" rIns="0" bIns="0" anchor="t" anchorCtr="0">
              <a:noAutofit/>
            </a:bodyPr>
            <a:lstStyle/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New </a:t>
              </a:r>
              <a:r>
                <a:rPr lang="en-US" sz="1200" kern="0" err="1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TitleBar</a:t>
              </a:r>
              <a:r>
                <a:rPr lang="en-US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Control</a:t>
              </a:r>
            </a:p>
          </p:txBody>
        </p:sp>
        <p:sp>
          <p:nvSpPr>
            <p:cNvPr id="47" name="Graphic 102">
              <a:extLst>
                <a:ext uri="{FF2B5EF4-FFF2-40B4-BE49-F238E27FC236}">
                  <a16:creationId xmlns:a16="http://schemas.microsoft.com/office/drawing/2014/main" id="{7EB0F784-216D-963B-4F0E-E91605771756}"/>
                </a:ext>
              </a:extLst>
            </p:cNvPr>
            <p:cNvSpPr/>
            <p:nvPr/>
          </p:nvSpPr>
          <p:spPr>
            <a:xfrm>
              <a:off x="734096" y="3099125"/>
              <a:ext cx="665408" cy="665408"/>
            </a:xfrm>
            <a:custGeom>
              <a:avLst/>
              <a:gdLst>
                <a:gd name="connsiteX0" fmla="*/ 61913 w 342900"/>
                <a:gd name="connsiteY0" fmla="*/ 0 h 342900"/>
                <a:gd name="connsiteX1" fmla="*/ 0 w 342900"/>
                <a:gd name="connsiteY1" fmla="*/ 61913 h 342900"/>
                <a:gd name="connsiteX2" fmla="*/ 0 w 342900"/>
                <a:gd name="connsiteY2" fmla="*/ 280988 h 342900"/>
                <a:gd name="connsiteX3" fmla="*/ 61913 w 342900"/>
                <a:gd name="connsiteY3" fmla="*/ 342900 h 342900"/>
                <a:gd name="connsiteX4" fmla="*/ 280988 w 342900"/>
                <a:gd name="connsiteY4" fmla="*/ 342900 h 342900"/>
                <a:gd name="connsiteX5" fmla="*/ 342900 w 342900"/>
                <a:gd name="connsiteY5" fmla="*/ 280988 h 342900"/>
                <a:gd name="connsiteX6" fmla="*/ 342900 w 342900"/>
                <a:gd name="connsiteY6" fmla="*/ 61913 h 342900"/>
                <a:gd name="connsiteX7" fmla="*/ 280988 w 342900"/>
                <a:gd name="connsiteY7" fmla="*/ 0 h 342900"/>
                <a:gd name="connsiteX8" fmla="*/ 61913 w 342900"/>
                <a:gd name="connsiteY8" fmla="*/ 0 h 342900"/>
                <a:gd name="connsiteX9" fmla="*/ 28575 w 342900"/>
                <a:gd name="connsiteY9" fmla="*/ 95250 h 342900"/>
                <a:gd name="connsiteX10" fmla="*/ 314325 w 342900"/>
                <a:gd name="connsiteY10" fmla="*/ 95250 h 342900"/>
                <a:gd name="connsiteX11" fmla="*/ 314325 w 342900"/>
                <a:gd name="connsiteY11" fmla="*/ 280988 h 342900"/>
                <a:gd name="connsiteX12" fmla="*/ 280988 w 342900"/>
                <a:gd name="connsiteY12" fmla="*/ 314325 h 342900"/>
                <a:gd name="connsiteX13" fmla="*/ 61913 w 342900"/>
                <a:gd name="connsiteY13" fmla="*/ 314325 h 342900"/>
                <a:gd name="connsiteX14" fmla="*/ 28575 w 342900"/>
                <a:gd name="connsiteY14" fmla="*/ 280988 h 342900"/>
                <a:gd name="connsiteX15" fmla="*/ 28575 w 342900"/>
                <a:gd name="connsiteY15" fmla="*/ 95250 h 342900"/>
                <a:gd name="connsiteX16" fmla="*/ 57150 w 342900"/>
                <a:gd name="connsiteY16" fmla="*/ 140018 h 342900"/>
                <a:gd name="connsiteX17" fmla="*/ 73343 w 342900"/>
                <a:gd name="connsiteY17" fmla="*/ 123825 h 342900"/>
                <a:gd name="connsiteX18" fmla="*/ 136208 w 342900"/>
                <a:gd name="connsiteY18" fmla="*/ 123825 h 342900"/>
                <a:gd name="connsiteX19" fmla="*/ 152400 w 342900"/>
                <a:gd name="connsiteY19" fmla="*/ 140018 h 342900"/>
                <a:gd name="connsiteX20" fmla="*/ 152400 w 342900"/>
                <a:gd name="connsiteY20" fmla="*/ 269558 h 342900"/>
                <a:gd name="connsiteX21" fmla="*/ 136208 w 342900"/>
                <a:gd name="connsiteY21" fmla="*/ 285750 h 342900"/>
                <a:gd name="connsiteX22" fmla="*/ 73343 w 342900"/>
                <a:gd name="connsiteY22" fmla="*/ 285750 h 342900"/>
                <a:gd name="connsiteX23" fmla="*/ 57150 w 342900"/>
                <a:gd name="connsiteY23" fmla="*/ 269558 h 342900"/>
                <a:gd name="connsiteX24" fmla="*/ 57150 w 342900"/>
                <a:gd name="connsiteY24" fmla="*/ 140018 h 342900"/>
                <a:gd name="connsiteX25" fmla="*/ 85725 w 342900"/>
                <a:gd name="connsiteY25" fmla="*/ 152400 h 342900"/>
                <a:gd name="connsiteX26" fmla="*/ 85725 w 342900"/>
                <a:gd name="connsiteY26" fmla="*/ 257175 h 342900"/>
                <a:gd name="connsiteX27" fmla="*/ 123825 w 342900"/>
                <a:gd name="connsiteY27" fmla="*/ 257175 h 342900"/>
                <a:gd name="connsiteX28" fmla="*/ 123825 w 342900"/>
                <a:gd name="connsiteY28" fmla="*/ 152400 h 342900"/>
                <a:gd name="connsiteX29" fmla="*/ 85725 w 342900"/>
                <a:gd name="connsiteY29" fmla="*/ 152400 h 342900"/>
                <a:gd name="connsiteX30" fmla="*/ 185738 w 342900"/>
                <a:gd name="connsiteY30" fmla="*/ 123825 h 342900"/>
                <a:gd name="connsiteX31" fmla="*/ 271463 w 342900"/>
                <a:gd name="connsiteY31" fmla="*/ 123825 h 342900"/>
                <a:gd name="connsiteX32" fmla="*/ 285750 w 342900"/>
                <a:gd name="connsiteY32" fmla="*/ 138113 h 342900"/>
                <a:gd name="connsiteX33" fmla="*/ 271463 w 342900"/>
                <a:gd name="connsiteY33" fmla="*/ 152400 h 342900"/>
                <a:gd name="connsiteX34" fmla="*/ 185738 w 342900"/>
                <a:gd name="connsiteY34" fmla="*/ 152400 h 342900"/>
                <a:gd name="connsiteX35" fmla="*/ 171450 w 342900"/>
                <a:gd name="connsiteY35" fmla="*/ 138113 h 342900"/>
                <a:gd name="connsiteX36" fmla="*/ 185738 w 342900"/>
                <a:gd name="connsiteY36" fmla="*/ 123825 h 342900"/>
                <a:gd name="connsiteX37" fmla="*/ 171450 w 342900"/>
                <a:gd name="connsiteY37" fmla="*/ 195263 h 342900"/>
                <a:gd name="connsiteX38" fmla="*/ 185738 w 342900"/>
                <a:gd name="connsiteY38" fmla="*/ 180975 h 342900"/>
                <a:gd name="connsiteX39" fmla="*/ 252413 w 342900"/>
                <a:gd name="connsiteY39" fmla="*/ 180975 h 342900"/>
                <a:gd name="connsiteX40" fmla="*/ 266700 w 342900"/>
                <a:gd name="connsiteY40" fmla="*/ 195263 h 342900"/>
                <a:gd name="connsiteX41" fmla="*/ 252413 w 342900"/>
                <a:gd name="connsiteY41" fmla="*/ 209550 h 342900"/>
                <a:gd name="connsiteX42" fmla="*/ 185738 w 342900"/>
                <a:gd name="connsiteY42" fmla="*/ 209550 h 342900"/>
                <a:gd name="connsiteX43" fmla="*/ 171450 w 342900"/>
                <a:gd name="connsiteY43" fmla="*/ 195263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42900" h="342900">
                  <a:moveTo>
                    <a:pt x="61913" y="0"/>
                  </a:moveTo>
                  <a:cubicBezTo>
                    <a:pt x="27719" y="0"/>
                    <a:pt x="0" y="27719"/>
                    <a:pt x="0" y="61913"/>
                  </a:cubicBezTo>
                  <a:lnTo>
                    <a:pt x="0" y="280988"/>
                  </a:lnTo>
                  <a:cubicBezTo>
                    <a:pt x="0" y="315180"/>
                    <a:pt x="27719" y="342900"/>
                    <a:pt x="61913" y="342900"/>
                  </a:cubicBezTo>
                  <a:lnTo>
                    <a:pt x="280988" y="342900"/>
                  </a:lnTo>
                  <a:cubicBezTo>
                    <a:pt x="315180" y="342900"/>
                    <a:pt x="342900" y="315180"/>
                    <a:pt x="342900" y="280988"/>
                  </a:cubicBezTo>
                  <a:lnTo>
                    <a:pt x="342900" y="61913"/>
                  </a:lnTo>
                  <a:cubicBezTo>
                    <a:pt x="342900" y="27719"/>
                    <a:pt x="315180" y="0"/>
                    <a:pt x="280988" y="0"/>
                  </a:cubicBezTo>
                  <a:lnTo>
                    <a:pt x="61913" y="0"/>
                  </a:lnTo>
                  <a:close/>
                  <a:moveTo>
                    <a:pt x="28575" y="95250"/>
                  </a:moveTo>
                  <a:lnTo>
                    <a:pt x="314325" y="95250"/>
                  </a:lnTo>
                  <a:lnTo>
                    <a:pt x="314325" y="280988"/>
                  </a:lnTo>
                  <a:cubicBezTo>
                    <a:pt x="314325" y="299399"/>
                    <a:pt x="299399" y="314325"/>
                    <a:pt x="280988" y="314325"/>
                  </a:cubicBezTo>
                  <a:lnTo>
                    <a:pt x="61913" y="314325"/>
                  </a:lnTo>
                  <a:cubicBezTo>
                    <a:pt x="43501" y="314325"/>
                    <a:pt x="28575" y="299399"/>
                    <a:pt x="28575" y="280988"/>
                  </a:cubicBezTo>
                  <a:lnTo>
                    <a:pt x="28575" y="95250"/>
                  </a:lnTo>
                  <a:close/>
                  <a:moveTo>
                    <a:pt x="57150" y="140018"/>
                  </a:moveTo>
                  <a:cubicBezTo>
                    <a:pt x="57150" y="131075"/>
                    <a:pt x="64400" y="123825"/>
                    <a:pt x="73343" y="123825"/>
                  </a:cubicBezTo>
                  <a:lnTo>
                    <a:pt x="136208" y="123825"/>
                  </a:lnTo>
                  <a:cubicBezTo>
                    <a:pt x="145150" y="123825"/>
                    <a:pt x="152400" y="131075"/>
                    <a:pt x="152400" y="140018"/>
                  </a:cubicBezTo>
                  <a:lnTo>
                    <a:pt x="152400" y="269558"/>
                  </a:lnTo>
                  <a:cubicBezTo>
                    <a:pt x="152400" y="278500"/>
                    <a:pt x="145150" y="285750"/>
                    <a:pt x="136208" y="285750"/>
                  </a:cubicBezTo>
                  <a:lnTo>
                    <a:pt x="73343" y="285750"/>
                  </a:lnTo>
                  <a:cubicBezTo>
                    <a:pt x="64400" y="285750"/>
                    <a:pt x="57150" y="278500"/>
                    <a:pt x="57150" y="269558"/>
                  </a:cubicBezTo>
                  <a:lnTo>
                    <a:pt x="57150" y="140018"/>
                  </a:lnTo>
                  <a:close/>
                  <a:moveTo>
                    <a:pt x="85725" y="152400"/>
                  </a:moveTo>
                  <a:lnTo>
                    <a:pt x="85725" y="257175"/>
                  </a:lnTo>
                  <a:lnTo>
                    <a:pt x="123825" y="257175"/>
                  </a:lnTo>
                  <a:lnTo>
                    <a:pt x="123825" y="152400"/>
                  </a:lnTo>
                  <a:lnTo>
                    <a:pt x="85725" y="152400"/>
                  </a:lnTo>
                  <a:close/>
                  <a:moveTo>
                    <a:pt x="185738" y="123825"/>
                  </a:moveTo>
                  <a:lnTo>
                    <a:pt x="271463" y="123825"/>
                  </a:lnTo>
                  <a:cubicBezTo>
                    <a:pt x="279353" y="123825"/>
                    <a:pt x="285750" y="130222"/>
                    <a:pt x="285750" y="138113"/>
                  </a:cubicBezTo>
                  <a:cubicBezTo>
                    <a:pt x="285750" y="146003"/>
                    <a:pt x="279353" y="152400"/>
                    <a:pt x="271463" y="152400"/>
                  </a:cubicBezTo>
                  <a:lnTo>
                    <a:pt x="185738" y="152400"/>
                  </a:lnTo>
                  <a:cubicBezTo>
                    <a:pt x="177847" y="152400"/>
                    <a:pt x="171450" y="146003"/>
                    <a:pt x="171450" y="138113"/>
                  </a:cubicBezTo>
                  <a:cubicBezTo>
                    <a:pt x="171450" y="130222"/>
                    <a:pt x="177847" y="123825"/>
                    <a:pt x="185738" y="123825"/>
                  </a:cubicBezTo>
                  <a:close/>
                  <a:moveTo>
                    <a:pt x="171450" y="195263"/>
                  </a:moveTo>
                  <a:cubicBezTo>
                    <a:pt x="171450" y="187372"/>
                    <a:pt x="177847" y="180975"/>
                    <a:pt x="185738" y="180975"/>
                  </a:cubicBezTo>
                  <a:lnTo>
                    <a:pt x="252413" y="180975"/>
                  </a:lnTo>
                  <a:cubicBezTo>
                    <a:pt x="260303" y="180975"/>
                    <a:pt x="266700" y="187372"/>
                    <a:pt x="266700" y="195263"/>
                  </a:cubicBezTo>
                  <a:cubicBezTo>
                    <a:pt x="266700" y="203153"/>
                    <a:pt x="260303" y="209550"/>
                    <a:pt x="252413" y="209550"/>
                  </a:cubicBezTo>
                  <a:lnTo>
                    <a:pt x="185738" y="209550"/>
                  </a:lnTo>
                  <a:cubicBezTo>
                    <a:pt x="177847" y="209550"/>
                    <a:pt x="171450" y="203153"/>
                    <a:pt x="171450" y="195263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 flip="none" rotWithShape="1">
                  <a:gsLst>
                    <a:gs pos="1629">
                      <a:srgbClr val="2F2F2F"/>
                    </a:gs>
                    <a:gs pos="39000">
                      <a:srgbClr val="2F2F2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7CE1BEC-7D5F-35C4-8EB9-4E790C8A4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779992" y="3429000"/>
            <a:ext cx="1188720" cy="1280160"/>
            <a:chOff x="4779992" y="3429000"/>
            <a:chExt cx="1188720" cy="1280160"/>
          </a:xfrm>
        </p:grpSpPr>
        <p:sp>
          <p:nvSpPr>
            <p:cNvPr id="49" name="Rounded Rectangle 21">
              <a:extLst>
                <a:ext uri="{FF2B5EF4-FFF2-40B4-BE49-F238E27FC236}">
                  <a16:creationId xmlns:a16="http://schemas.microsoft.com/office/drawing/2014/main" id="{3423645D-6E8F-7D58-EF32-35A3C0B47C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779992" y="3429000"/>
              <a:ext cx="1188720" cy="1280160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731520" rIns="0" bIns="0" anchor="t" anchorCtr="0">
              <a:noAutofit/>
            </a:bodyPr>
            <a:lstStyle/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New Input </a:t>
              </a:r>
              <a:br>
                <a:rPr lang="en-US" sz="11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</a:br>
              <a:r>
                <a:rPr lang="en-US" sz="11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Keyboards</a:t>
              </a:r>
            </a:p>
          </p:txBody>
        </p:sp>
        <p:sp>
          <p:nvSpPr>
            <p:cNvPr id="50" name="Graphic 156">
              <a:extLst>
                <a:ext uri="{FF2B5EF4-FFF2-40B4-BE49-F238E27FC236}">
                  <a16:creationId xmlns:a16="http://schemas.microsoft.com/office/drawing/2014/main" id="{73D74D05-CBDD-00F6-DB2E-878BB7D72E59}"/>
                </a:ext>
              </a:extLst>
            </p:cNvPr>
            <p:cNvSpPr/>
            <p:nvPr/>
          </p:nvSpPr>
          <p:spPr>
            <a:xfrm>
              <a:off x="5174327" y="3629179"/>
              <a:ext cx="400050" cy="381000"/>
            </a:xfrm>
            <a:custGeom>
              <a:avLst/>
              <a:gdLst>
                <a:gd name="connsiteX0" fmla="*/ 89993 w 400050"/>
                <a:gd name="connsiteY0" fmla="*/ 361950 h 381000"/>
                <a:gd name="connsiteX1" fmla="*/ 90488 w 400050"/>
                <a:gd name="connsiteY1" fmla="*/ 361958 h 381000"/>
                <a:gd name="connsiteX2" fmla="*/ 138099 w 400050"/>
                <a:gd name="connsiteY2" fmla="*/ 361958 h 381000"/>
                <a:gd name="connsiteX3" fmla="*/ 133350 w 400050"/>
                <a:gd name="connsiteY3" fmla="*/ 338138 h 381000"/>
                <a:gd name="connsiteX4" fmla="*/ 133350 w 400050"/>
                <a:gd name="connsiteY4" fmla="*/ 233363 h 381000"/>
                <a:gd name="connsiteX5" fmla="*/ 195263 w 400050"/>
                <a:gd name="connsiteY5" fmla="*/ 171450 h 381000"/>
                <a:gd name="connsiteX6" fmla="*/ 357188 w 400050"/>
                <a:gd name="connsiteY6" fmla="*/ 171450 h 381000"/>
                <a:gd name="connsiteX7" fmla="*/ 380977 w 400050"/>
                <a:gd name="connsiteY7" fmla="*/ 176186 h 381000"/>
                <a:gd name="connsiteX8" fmla="*/ 380977 w 400050"/>
                <a:gd name="connsiteY8" fmla="*/ 42863 h 381000"/>
                <a:gd name="connsiteX9" fmla="*/ 380878 w 400050"/>
                <a:gd name="connsiteY9" fmla="*/ 39928 h 381000"/>
                <a:gd name="connsiteX10" fmla="*/ 338115 w 400050"/>
                <a:gd name="connsiteY10" fmla="*/ 0 h 381000"/>
                <a:gd name="connsiteX11" fmla="*/ 42863 w 400050"/>
                <a:gd name="connsiteY11" fmla="*/ 0 h 381000"/>
                <a:gd name="connsiteX12" fmla="*/ 39928 w 400050"/>
                <a:gd name="connsiteY12" fmla="*/ 99 h 381000"/>
                <a:gd name="connsiteX13" fmla="*/ 0 w 400050"/>
                <a:gd name="connsiteY13" fmla="*/ 42863 h 381000"/>
                <a:gd name="connsiteX14" fmla="*/ 0 w 400050"/>
                <a:gd name="connsiteY14" fmla="*/ 242931 h 381000"/>
                <a:gd name="connsiteX15" fmla="*/ 99 w 400050"/>
                <a:gd name="connsiteY15" fmla="*/ 245865 h 381000"/>
                <a:gd name="connsiteX16" fmla="*/ 40918 w 400050"/>
                <a:gd name="connsiteY16" fmla="*/ 285750 h 381000"/>
                <a:gd name="connsiteX17" fmla="*/ 38100 w 400050"/>
                <a:gd name="connsiteY17" fmla="*/ 285750 h 381000"/>
                <a:gd name="connsiteX18" fmla="*/ 38100 w 400050"/>
                <a:gd name="connsiteY18" fmla="*/ 285792 h 381000"/>
                <a:gd name="connsiteX19" fmla="*/ 42537 w 400050"/>
                <a:gd name="connsiteY19" fmla="*/ 285792 h 381000"/>
                <a:gd name="connsiteX20" fmla="*/ 42863 w 400050"/>
                <a:gd name="connsiteY20" fmla="*/ 285794 h 381000"/>
                <a:gd name="connsiteX21" fmla="*/ 104756 w 400050"/>
                <a:gd name="connsiteY21" fmla="*/ 285790 h 381000"/>
                <a:gd name="connsiteX22" fmla="*/ 104756 w 400050"/>
                <a:gd name="connsiteY22" fmla="*/ 333375 h 381000"/>
                <a:gd name="connsiteX23" fmla="*/ 71438 w 400050"/>
                <a:gd name="connsiteY23" fmla="*/ 333383 h 381000"/>
                <a:gd name="connsiteX24" fmla="*/ 69499 w 400050"/>
                <a:gd name="connsiteY24" fmla="*/ 333514 h 381000"/>
                <a:gd name="connsiteX25" fmla="*/ 57150 w 400050"/>
                <a:gd name="connsiteY25" fmla="*/ 347670 h 381000"/>
                <a:gd name="connsiteX26" fmla="*/ 70943 w 400050"/>
                <a:gd name="connsiteY26" fmla="*/ 361950 h 381000"/>
                <a:gd name="connsiteX27" fmla="*/ 89993 w 400050"/>
                <a:gd name="connsiteY27" fmla="*/ 361950 h 381000"/>
                <a:gd name="connsiteX28" fmla="*/ 152400 w 400050"/>
                <a:gd name="connsiteY28" fmla="*/ 233363 h 381000"/>
                <a:gd name="connsiteX29" fmla="*/ 195263 w 400050"/>
                <a:gd name="connsiteY29" fmla="*/ 190500 h 381000"/>
                <a:gd name="connsiteX30" fmla="*/ 357188 w 400050"/>
                <a:gd name="connsiteY30" fmla="*/ 190500 h 381000"/>
                <a:gd name="connsiteX31" fmla="*/ 400050 w 400050"/>
                <a:gd name="connsiteY31" fmla="*/ 233363 h 381000"/>
                <a:gd name="connsiteX32" fmla="*/ 400050 w 400050"/>
                <a:gd name="connsiteY32" fmla="*/ 338138 h 381000"/>
                <a:gd name="connsiteX33" fmla="*/ 357188 w 400050"/>
                <a:gd name="connsiteY33" fmla="*/ 381000 h 381000"/>
                <a:gd name="connsiteX34" fmla="*/ 195263 w 400050"/>
                <a:gd name="connsiteY34" fmla="*/ 381000 h 381000"/>
                <a:gd name="connsiteX35" fmla="*/ 152400 w 400050"/>
                <a:gd name="connsiteY35" fmla="*/ 338138 h 381000"/>
                <a:gd name="connsiteX36" fmla="*/ 152400 w 400050"/>
                <a:gd name="connsiteY36" fmla="*/ 233363 h 381000"/>
                <a:gd name="connsiteX37" fmla="*/ 228600 w 400050"/>
                <a:gd name="connsiteY37" fmla="*/ 238125 h 381000"/>
                <a:gd name="connsiteX38" fmla="*/ 214313 w 400050"/>
                <a:gd name="connsiteY38" fmla="*/ 223838 h 381000"/>
                <a:gd name="connsiteX39" fmla="*/ 200025 w 400050"/>
                <a:gd name="connsiteY39" fmla="*/ 238125 h 381000"/>
                <a:gd name="connsiteX40" fmla="*/ 214313 w 400050"/>
                <a:gd name="connsiteY40" fmla="*/ 252413 h 381000"/>
                <a:gd name="connsiteX41" fmla="*/ 228600 w 400050"/>
                <a:gd name="connsiteY41" fmla="*/ 238125 h 381000"/>
                <a:gd name="connsiteX42" fmla="*/ 295275 w 400050"/>
                <a:gd name="connsiteY42" fmla="*/ 238125 h 381000"/>
                <a:gd name="connsiteX43" fmla="*/ 280988 w 400050"/>
                <a:gd name="connsiteY43" fmla="*/ 223838 h 381000"/>
                <a:gd name="connsiteX44" fmla="*/ 266700 w 400050"/>
                <a:gd name="connsiteY44" fmla="*/ 238125 h 381000"/>
                <a:gd name="connsiteX45" fmla="*/ 280988 w 400050"/>
                <a:gd name="connsiteY45" fmla="*/ 252413 h 381000"/>
                <a:gd name="connsiteX46" fmla="*/ 295275 w 400050"/>
                <a:gd name="connsiteY46" fmla="*/ 238125 h 381000"/>
                <a:gd name="connsiteX47" fmla="*/ 342900 w 400050"/>
                <a:gd name="connsiteY47" fmla="*/ 252413 h 381000"/>
                <a:gd name="connsiteX48" fmla="*/ 357188 w 400050"/>
                <a:gd name="connsiteY48" fmla="*/ 238125 h 381000"/>
                <a:gd name="connsiteX49" fmla="*/ 342900 w 400050"/>
                <a:gd name="connsiteY49" fmla="*/ 223838 h 381000"/>
                <a:gd name="connsiteX50" fmla="*/ 328613 w 400050"/>
                <a:gd name="connsiteY50" fmla="*/ 238125 h 381000"/>
                <a:gd name="connsiteX51" fmla="*/ 342900 w 400050"/>
                <a:gd name="connsiteY51" fmla="*/ 252413 h 381000"/>
                <a:gd name="connsiteX52" fmla="*/ 328613 w 400050"/>
                <a:gd name="connsiteY52" fmla="*/ 285750 h 381000"/>
                <a:gd name="connsiteX53" fmla="*/ 314325 w 400050"/>
                <a:gd name="connsiteY53" fmla="*/ 271463 h 381000"/>
                <a:gd name="connsiteX54" fmla="*/ 300038 w 400050"/>
                <a:gd name="connsiteY54" fmla="*/ 285750 h 381000"/>
                <a:gd name="connsiteX55" fmla="*/ 314325 w 400050"/>
                <a:gd name="connsiteY55" fmla="*/ 300038 h 381000"/>
                <a:gd name="connsiteX56" fmla="*/ 328613 w 400050"/>
                <a:gd name="connsiteY56" fmla="*/ 285750 h 381000"/>
                <a:gd name="connsiteX57" fmla="*/ 247650 w 400050"/>
                <a:gd name="connsiteY57" fmla="*/ 300038 h 381000"/>
                <a:gd name="connsiteX58" fmla="*/ 261938 w 400050"/>
                <a:gd name="connsiteY58" fmla="*/ 285750 h 381000"/>
                <a:gd name="connsiteX59" fmla="*/ 247650 w 400050"/>
                <a:gd name="connsiteY59" fmla="*/ 271463 h 381000"/>
                <a:gd name="connsiteX60" fmla="*/ 233363 w 400050"/>
                <a:gd name="connsiteY60" fmla="*/ 285750 h 381000"/>
                <a:gd name="connsiteX61" fmla="*/ 247650 w 400050"/>
                <a:gd name="connsiteY61" fmla="*/ 300038 h 381000"/>
                <a:gd name="connsiteX62" fmla="*/ 209550 w 400050"/>
                <a:gd name="connsiteY62" fmla="*/ 338138 h 381000"/>
                <a:gd name="connsiteX63" fmla="*/ 223838 w 400050"/>
                <a:gd name="connsiteY63" fmla="*/ 352425 h 381000"/>
                <a:gd name="connsiteX64" fmla="*/ 328613 w 400050"/>
                <a:gd name="connsiteY64" fmla="*/ 352425 h 381000"/>
                <a:gd name="connsiteX65" fmla="*/ 342900 w 400050"/>
                <a:gd name="connsiteY65" fmla="*/ 338138 h 381000"/>
                <a:gd name="connsiteX66" fmla="*/ 328613 w 400050"/>
                <a:gd name="connsiteY66" fmla="*/ 323850 h 381000"/>
                <a:gd name="connsiteX67" fmla="*/ 223838 w 400050"/>
                <a:gd name="connsiteY67" fmla="*/ 323850 h 381000"/>
                <a:gd name="connsiteX68" fmla="*/ 209550 w 400050"/>
                <a:gd name="connsiteY68" fmla="*/ 338138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00050" h="381000">
                  <a:moveTo>
                    <a:pt x="89993" y="361950"/>
                  </a:moveTo>
                  <a:cubicBezTo>
                    <a:pt x="90157" y="361956"/>
                    <a:pt x="90322" y="361958"/>
                    <a:pt x="90488" y="361958"/>
                  </a:cubicBezTo>
                  <a:lnTo>
                    <a:pt x="138099" y="361958"/>
                  </a:lnTo>
                  <a:cubicBezTo>
                    <a:pt x="135039" y="354625"/>
                    <a:pt x="133350" y="346579"/>
                    <a:pt x="133350" y="338138"/>
                  </a:cubicBezTo>
                  <a:lnTo>
                    <a:pt x="133350" y="233363"/>
                  </a:lnTo>
                  <a:cubicBezTo>
                    <a:pt x="133350" y="199170"/>
                    <a:pt x="161070" y="171450"/>
                    <a:pt x="195263" y="171450"/>
                  </a:cubicBezTo>
                  <a:lnTo>
                    <a:pt x="357188" y="171450"/>
                  </a:lnTo>
                  <a:cubicBezTo>
                    <a:pt x="365617" y="171450"/>
                    <a:pt x="373652" y="173134"/>
                    <a:pt x="380977" y="176186"/>
                  </a:cubicBezTo>
                  <a:lnTo>
                    <a:pt x="380977" y="42863"/>
                  </a:lnTo>
                  <a:lnTo>
                    <a:pt x="380878" y="39928"/>
                  </a:lnTo>
                  <a:cubicBezTo>
                    <a:pt x="379371" y="17624"/>
                    <a:pt x="360801" y="0"/>
                    <a:pt x="338115" y="0"/>
                  </a:cubicBezTo>
                  <a:lnTo>
                    <a:pt x="42863" y="0"/>
                  </a:lnTo>
                  <a:lnTo>
                    <a:pt x="39928" y="99"/>
                  </a:lnTo>
                  <a:cubicBezTo>
                    <a:pt x="17624" y="1607"/>
                    <a:pt x="0" y="20177"/>
                    <a:pt x="0" y="42863"/>
                  </a:cubicBezTo>
                  <a:lnTo>
                    <a:pt x="0" y="242931"/>
                  </a:lnTo>
                  <a:lnTo>
                    <a:pt x="99" y="245865"/>
                  </a:lnTo>
                  <a:cubicBezTo>
                    <a:pt x="1564" y="267529"/>
                    <a:pt x="19124" y="284777"/>
                    <a:pt x="40918" y="285750"/>
                  </a:cubicBezTo>
                  <a:lnTo>
                    <a:pt x="38100" y="285750"/>
                  </a:lnTo>
                  <a:lnTo>
                    <a:pt x="38100" y="285792"/>
                  </a:lnTo>
                  <a:lnTo>
                    <a:pt x="42537" y="285792"/>
                  </a:lnTo>
                  <a:lnTo>
                    <a:pt x="42863" y="285794"/>
                  </a:lnTo>
                  <a:lnTo>
                    <a:pt x="104756" y="285790"/>
                  </a:lnTo>
                  <a:lnTo>
                    <a:pt x="104756" y="333375"/>
                  </a:lnTo>
                  <a:lnTo>
                    <a:pt x="71438" y="333383"/>
                  </a:lnTo>
                  <a:lnTo>
                    <a:pt x="69499" y="333514"/>
                  </a:lnTo>
                  <a:cubicBezTo>
                    <a:pt x="62525" y="334459"/>
                    <a:pt x="57150" y="340437"/>
                    <a:pt x="57150" y="347670"/>
                  </a:cubicBezTo>
                  <a:cubicBezTo>
                    <a:pt x="57150" y="355397"/>
                    <a:pt x="63281" y="361689"/>
                    <a:pt x="70943" y="361950"/>
                  </a:cubicBezTo>
                  <a:lnTo>
                    <a:pt x="89993" y="361950"/>
                  </a:lnTo>
                  <a:close/>
                  <a:moveTo>
                    <a:pt x="152400" y="233363"/>
                  </a:moveTo>
                  <a:cubicBezTo>
                    <a:pt x="152400" y="209691"/>
                    <a:pt x="171591" y="190500"/>
                    <a:pt x="195263" y="190500"/>
                  </a:cubicBezTo>
                  <a:lnTo>
                    <a:pt x="357188" y="190500"/>
                  </a:lnTo>
                  <a:cubicBezTo>
                    <a:pt x="380859" y="190500"/>
                    <a:pt x="400050" y="209691"/>
                    <a:pt x="400050" y="233363"/>
                  </a:cubicBezTo>
                  <a:lnTo>
                    <a:pt x="400050" y="338138"/>
                  </a:lnTo>
                  <a:cubicBezTo>
                    <a:pt x="400050" y="361809"/>
                    <a:pt x="380859" y="381000"/>
                    <a:pt x="357188" y="381000"/>
                  </a:cubicBezTo>
                  <a:lnTo>
                    <a:pt x="195263" y="381000"/>
                  </a:lnTo>
                  <a:cubicBezTo>
                    <a:pt x="171591" y="381000"/>
                    <a:pt x="152400" y="361809"/>
                    <a:pt x="152400" y="338138"/>
                  </a:cubicBezTo>
                  <a:lnTo>
                    <a:pt x="152400" y="233363"/>
                  </a:lnTo>
                  <a:close/>
                  <a:moveTo>
                    <a:pt x="228600" y="238125"/>
                  </a:moveTo>
                  <a:cubicBezTo>
                    <a:pt x="228600" y="230235"/>
                    <a:pt x="222203" y="223838"/>
                    <a:pt x="214313" y="223838"/>
                  </a:cubicBezTo>
                  <a:cubicBezTo>
                    <a:pt x="206422" y="223838"/>
                    <a:pt x="200025" y="230235"/>
                    <a:pt x="200025" y="238125"/>
                  </a:cubicBezTo>
                  <a:cubicBezTo>
                    <a:pt x="200025" y="246016"/>
                    <a:pt x="206422" y="252413"/>
                    <a:pt x="214313" y="252413"/>
                  </a:cubicBezTo>
                  <a:cubicBezTo>
                    <a:pt x="222203" y="252413"/>
                    <a:pt x="228600" y="246016"/>
                    <a:pt x="228600" y="238125"/>
                  </a:cubicBezTo>
                  <a:close/>
                  <a:moveTo>
                    <a:pt x="295275" y="238125"/>
                  </a:moveTo>
                  <a:cubicBezTo>
                    <a:pt x="295275" y="230235"/>
                    <a:pt x="288878" y="223838"/>
                    <a:pt x="280988" y="223838"/>
                  </a:cubicBezTo>
                  <a:cubicBezTo>
                    <a:pt x="273097" y="223838"/>
                    <a:pt x="266700" y="230235"/>
                    <a:pt x="266700" y="238125"/>
                  </a:cubicBezTo>
                  <a:cubicBezTo>
                    <a:pt x="266700" y="246016"/>
                    <a:pt x="273097" y="252413"/>
                    <a:pt x="280988" y="252413"/>
                  </a:cubicBezTo>
                  <a:cubicBezTo>
                    <a:pt x="288878" y="252413"/>
                    <a:pt x="295275" y="246016"/>
                    <a:pt x="295275" y="238125"/>
                  </a:cubicBezTo>
                  <a:close/>
                  <a:moveTo>
                    <a:pt x="342900" y="252413"/>
                  </a:moveTo>
                  <a:cubicBezTo>
                    <a:pt x="350791" y="252413"/>
                    <a:pt x="357188" y="246016"/>
                    <a:pt x="357188" y="238125"/>
                  </a:cubicBezTo>
                  <a:cubicBezTo>
                    <a:pt x="357188" y="230235"/>
                    <a:pt x="350791" y="223838"/>
                    <a:pt x="342900" y="223838"/>
                  </a:cubicBezTo>
                  <a:cubicBezTo>
                    <a:pt x="335010" y="223838"/>
                    <a:pt x="328613" y="230235"/>
                    <a:pt x="328613" y="238125"/>
                  </a:cubicBezTo>
                  <a:cubicBezTo>
                    <a:pt x="328613" y="246016"/>
                    <a:pt x="335010" y="252413"/>
                    <a:pt x="342900" y="252413"/>
                  </a:cubicBezTo>
                  <a:close/>
                  <a:moveTo>
                    <a:pt x="328613" y="285750"/>
                  </a:moveTo>
                  <a:cubicBezTo>
                    <a:pt x="328613" y="277860"/>
                    <a:pt x="322216" y="271463"/>
                    <a:pt x="314325" y="271463"/>
                  </a:cubicBezTo>
                  <a:cubicBezTo>
                    <a:pt x="306435" y="271463"/>
                    <a:pt x="300038" y="277860"/>
                    <a:pt x="300038" y="285750"/>
                  </a:cubicBezTo>
                  <a:cubicBezTo>
                    <a:pt x="300038" y="293641"/>
                    <a:pt x="306435" y="300038"/>
                    <a:pt x="314325" y="300038"/>
                  </a:cubicBezTo>
                  <a:cubicBezTo>
                    <a:pt x="322216" y="300038"/>
                    <a:pt x="328613" y="293641"/>
                    <a:pt x="328613" y="285750"/>
                  </a:cubicBezTo>
                  <a:close/>
                  <a:moveTo>
                    <a:pt x="247650" y="300038"/>
                  </a:moveTo>
                  <a:cubicBezTo>
                    <a:pt x="255541" y="300038"/>
                    <a:pt x="261938" y="293641"/>
                    <a:pt x="261938" y="285750"/>
                  </a:cubicBezTo>
                  <a:cubicBezTo>
                    <a:pt x="261938" y="277860"/>
                    <a:pt x="255541" y="271463"/>
                    <a:pt x="247650" y="271463"/>
                  </a:cubicBezTo>
                  <a:cubicBezTo>
                    <a:pt x="239760" y="271463"/>
                    <a:pt x="233363" y="277860"/>
                    <a:pt x="233363" y="285750"/>
                  </a:cubicBezTo>
                  <a:cubicBezTo>
                    <a:pt x="233363" y="293641"/>
                    <a:pt x="239760" y="300038"/>
                    <a:pt x="247650" y="300038"/>
                  </a:cubicBezTo>
                  <a:close/>
                  <a:moveTo>
                    <a:pt x="209550" y="338138"/>
                  </a:moveTo>
                  <a:cubicBezTo>
                    <a:pt x="209550" y="346028"/>
                    <a:pt x="215947" y="352425"/>
                    <a:pt x="223838" y="352425"/>
                  </a:cubicBezTo>
                  <a:lnTo>
                    <a:pt x="328613" y="352425"/>
                  </a:lnTo>
                  <a:cubicBezTo>
                    <a:pt x="336503" y="352425"/>
                    <a:pt x="342900" y="346028"/>
                    <a:pt x="342900" y="338138"/>
                  </a:cubicBezTo>
                  <a:cubicBezTo>
                    <a:pt x="342900" y="330247"/>
                    <a:pt x="336503" y="323850"/>
                    <a:pt x="328613" y="323850"/>
                  </a:cubicBezTo>
                  <a:lnTo>
                    <a:pt x="223838" y="323850"/>
                  </a:lnTo>
                  <a:cubicBezTo>
                    <a:pt x="215947" y="323850"/>
                    <a:pt x="209550" y="330247"/>
                    <a:pt x="209550" y="338138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 flip="none" rotWithShape="1">
                  <a:gsLst>
                    <a:gs pos="1629">
                      <a:srgbClr val="2F2F2F"/>
                    </a:gs>
                    <a:gs pos="39000">
                      <a:srgbClr val="2F2F2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AEC7709-05C3-ADDB-C7F3-5C5065B3F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36697" y="3429000"/>
            <a:ext cx="1188720" cy="1280160"/>
            <a:chOff x="3336697" y="3429000"/>
            <a:chExt cx="1188720" cy="1280160"/>
          </a:xfrm>
        </p:grpSpPr>
        <p:sp>
          <p:nvSpPr>
            <p:cNvPr id="52" name="Rounded Rectangle 21">
              <a:extLst>
                <a:ext uri="{FF2B5EF4-FFF2-40B4-BE49-F238E27FC236}">
                  <a16:creationId xmlns:a16="http://schemas.microsoft.com/office/drawing/2014/main" id="{BBF2740C-67D4-D9D0-222C-4861CBA11C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336697" y="3429000"/>
              <a:ext cx="1188720" cy="1280160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640080" rIns="0" bIns="0" anchor="t" anchorCtr="0">
              <a:noAutofit/>
            </a:bodyPr>
            <a:lstStyle/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Native Embedding Enhancements</a:t>
              </a:r>
            </a:p>
          </p:txBody>
        </p:sp>
        <p:sp>
          <p:nvSpPr>
            <p:cNvPr id="53" name="Graphic 142">
              <a:extLst>
                <a:ext uri="{FF2B5EF4-FFF2-40B4-BE49-F238E27FC236}">
                  <a16:creationId xmlns:a16="http://schemas.microsoft.com/office/drawing/2014/main" id="{ADAB9CC8-D2E8-DD3F-0A68-ED65F276A8E9}"/>
                </a:ext>
              </a:extLst>
            </p:cNvPr>
            <p:cNvSpPr/>
            <p:nvPr/>
          </p:nvSpPr>
          <p:spPr>
            <a:xfrm>
              <a:off x="3750082" y="3578752"/>
              <a:ext cx="361950" cy="409662"/>
            </a:xfrm>
            <a:custGeom>
              <a:avLst/>
              <a:gdLst>
                <a:gd name="connsiteX0" fmla="*/ 152400 w 361950"/>
                <a:gd name="connsiteY0" fmla="*/ 152400 h 409662"/>
                <a:gd name="connsiteX1" fmla="*/ 304800 w 361950"/>
                <a:gd name="connsiteY1" fmla="*/ 76200 h 409662"/>
                <a:gd name="connsiteX2" fmla="*/ 152400 w 361950"/>
                <a:gd name="connsiteY2" fmla="*/ 0 h 409662"/>
                <a:gd name="connsiteX3" fmla="*/ 0 w 361950"/>
                <a:gd name="connsiteY3" fmla="*/ 76200 h 409662"/>
                <a:gd name="connsiteX4" fmla="*/ 152400 w 361950"/>
                <a:gd name="connsiteY4" fmla="*/ 152400 h 409662"/>
                <a:gd name="connsiteX5" fmla="*/ 272943 w 361950"/>
                <a:gd name="connsiteY5" fmla="*/ 155640 h 409662"/>
                <a:gd name="connsiteX6" fmla="*/ 304800 w 361950"/>
                <a:gd name="connsiteY6" fmla="*/ 134367 h 409662"/>
                <a:gd name="connsiteX7" fmla="*/ 304800 w 361950"/>
                <a:gd name="connsiteY7" fmla="*/ 248772 h 409662"/>
                <a:gd name="connsiteX8" fmla="*/ 290513 w 361950"/>
                <a:gd name="connsiteY8" fmla="*/ 247650 h 409662"/>
                <a:gd name="connsiteX9" fmla="*/ 223838 w 361950"/>
                <a:gd name="connsiteY9" fmla="*/ 247650 h 409662"/>
                <a:gd name="connsiteX10" fmla="*/ 133350 w 361950"/>
                <a:gd name="connsiteY10" fmla="*/ 338138 h 409662"/>
                <a:gd name="connsiteX11" fmla="*/ 144066 w 361950"/>
                <a:gd name="connsiteY11" fmla="*/ 380888 h 409662"/>
                <a:gd name="connsiteX12" fmla="*/ 0 w 361950"/>
                <a:gd name="connsiteY12" fmla="*/ 304800 h 409662"/>
                <a:gd name="connsiteX13" fmla="*/ 0 w 361950"/>
                <a:gd name="connsiteY13" fmla="*/ 134367 h 409662"/>
                <a:gd name="connsiteX14" fmla="*/ 31858 w 361950"/>
                <a:gd name="connsiteY14" fmla="*/ 155640 h 409662"/>
                <a:gd name="connsiteX15" fmla="*/ 152400 w 361950"/>
                <a:gd name="connsiteY15" fmla="*/ 180975 h 409662"/>
                <a:gd name="connsiteX16" fmla="*/ 272943 w 361950"/>
                <a:gd name="connsiteY16" fmla="*/ 155640 h 409662"/>
                <a:gd name="connsiteX17" fmla="*/ 361950 w 361950"/>
                <a:gd name="connsiteY17" fmla="*/ 338138 h 409662"/>
                <a:gd name="connsiteX18" fmla="*/ 290513 w 361950"/>
                <a:gd name="connsiteY18" fmla="*/ 266700 h 409662"/>
                <a:gd name="connsiteX19" fmla="*/ 288573 w 361950"/>
                <a:gd name="connsiteY19" fmla="*/ 266830 h 409662"/>
                <a:gd name="connsiteX20" fmla="*/ 276225 w 361950"/>
                <a:gd name="connsiteY20" fmla="*/ 280988 h 409662"/>
                <a:gd name="connsiteX21" fmla="*/ 290513 w 361950"/>
                <a:gd name="connsiteY21" fmla="*/ 295275 h 409662"/>
                <a:gd name="connsiteX22" fmla="*/ 293446 w 361950"/>
                <a:gd name="connsiteY22" fmla="*/ 295374 h 409662"/>
                <a:gd name="connsiteX23" fmla="*/ 333375 w 361950"/>
                <a:gd name="connsiteY23" fmla="*/ 338138 h 409662"/>
                <a:gd name="connsiteX24" fmla="*/ 290513 w 361950"/>
                <a:gd name="connsiteY24" fmla="*/ 381000 h 409662"/>
                <a:gd name="connsiteX25" fmla="*/ 290448 w 361950"/>
                <a:gd name="connsiteY25" fmla="*/ 381088 h 409662"/>
                <a:gd name="connsiteX26" fmla="*/ 288508 w 361950"/>
                <a:gd name="connsiteY26" fmla="*/ 381227 h 409662"/>
                <a:gd name="connsiteX27" fmla="*/ 276225 w 361950"/>
                <a:gd name="connsiteY27" fmla="*/ 395440 h 409662"/>
                <a:gd name="connsiteX28" fmla="*/ 290577 w 361950"/>
                <a:gd name="connsiteY28" fmla="*/ 409663 h 409662"/>
                <a:gd name="connsiteX29" fmla="*/ 290577 w 361950"/>
                <a:gd name="connsiteY29" fmla="*/ 409575 h 409662"/>
                <a:gd name="connsiteX30" fmla="*/ 294366 w 361950"/>
                <a:gd name="connsiteY30" fmla="*/ 409476 h 409662"/>
                <a:gd name="connsiteX31" fmla="*/ 361950 w 361950"/>
                <a:gd name="connsiteY31" fmla="*/ 338138 h 409662"/>
                <a:gd name="connsiteX32" fmla="*/ 238125 w 361950"/>
                <a:gd name="connsiteY32" fmla="*/ 280988 h 409662"/>
                <a:gd name="connsiteX33" fmla="*/ 223838 w 361950"/>
                <a:gd name="connsiteY33" fmla="*/ 266700 h 409662"/>
                <a:gd name="connsiteX34" fmla="*/ 220043 w 361950"/>
                <a:gd name="connsiteY34" fmla="*/ 266799 h 409662"/>
                <a:gd name="connsiteX35" fmla="*/ 152400 w 361950"/>
                <a:gd name="connsiteY35" fmla="*/ 338138 h 409662"/>
                <a:gd name="connsiteX36" fmla="*/ 223838 w 361950"/>
                <a:gd name="connsiteY36" fmla="*/ 409575 h 409662"/>
                <a:gd name="connsiteX37" fmla="*/ 225777 w 361950"/>
                <a:gd name="connsiteY37" fmla="*/ 409445 h 409662"/>
                <a:gd name="connsiteX38" fmla="*/ 238125 w 361950"/>
                <a:gd name="connsiteY38" fmla="*/ 395288 h 409662"/>
                <a:gd name="connsiteX39" fmla="*/ 223838 w 361950"/>
                <a:gd name="connsiteY39" fmla="*/ 381000 h 409662"/>
                <a:gd name="connsiteX40" fmla="*/ 220904 w 361950"/>
                <a:gd name="connsiteY40" fmla="*/ 380901 h 409662"/>
                <a:gd name="connsiteX41" fmla="*/ 180975 w 361950"/>
                <a:gd name="connsiteY41" fmla="*/ 338138 h 409662"/>
                <a:gd name="connsiteX42" fmla="*/ 223838 w 361950"/>
                <a:gd name="connsiteY42" fmla="*/ 295275 h 409662"/>
                <a:gd name="connsiteX43" fmla="*/ 225777 w 361950"/>
                <a:gd name="connsiteY43" fmla="*/ 295145 h 409662"/>
                <a:gd name="connsiteX44" fmla="*/ 238125 w 361950"/>
                <a:gd name="connsiteY44" fmla="*/ 280988 h 409662"/>
                <a:gd name="connsiteX45" fmla="*/ 304800 w 361950"/>
                <a:gd name="connsiteY45" fmla="*/ 338138 h 409662"/>
                <a:gd name="connsiteX46" fmla="*/ 290513 w 361950"/>
                <a:gd name="connsiteY46" fmla="*/ 323850 h 409662"/>
                <a:gd name="connsiteX47" fmla="*/ 223838 w 361950"/>
                <a:gd name="connsiteY47" fmla="*/ 323850 h 409662"/>
                <a:gd name="connsiteX48" fmla="*/ 221898 w 361950"/>
                <a:gd name="connsiteY48" fmla="*/ 323980 h 409662"/>
                <a:gd name="connsiteX49" fmla="*/ 209550 w 361950"/>
                <a:gd name="connsiteY49" fmla="*/ 338138 h 409662"/>
                <a:gd name="connsiteX50" fmla="*/ 223838 w 361950"/>
                <a:gd name="connsiteY50" fmla="*/ 352425 h 409662"/>
                <a:gd name="connsiteX51" fmla="*/ 290513 w 361950"/>
                <a:gd name="connsiteY51" fmla="*/ 352425 h 409662"/>
                <a:gd name="connsiteX52" fmla="*/ 292452 w 361950"/>
                <a:gd name="connsiteY52" fmla="*/ 352295 h 409662"/>
                <a:gd name="connsiteX53" fmla="*/ 304800 w 361950"/>
                <a:gd name="connsiteY53" fmla="*/ 338138 h 409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61950" h="409662">
                  <a:moveTo>
                    <a:pt x="152400" y="152400"/>
                  </a:moveTo>
                  <a:cubicBezTo>
                    <a:pt x="236569" y="152400"/>
                    <a:pt x="304800" y="118284"/>
                    <a:pt x="304800" y="76200"/>
                  </a:cubicBezTo>
                  <a:cubicBezTo>
                    <a:pt x="304800" y="34116"/>
                    <a:pt x="236569" y="0"/>
                    <a:pt x="152400" y="0"/>
                  </a:cubicBezTo>
                  <a:cubicBezTo>
                    <a:pt x="68232" y="0"/>
                    <a:pt x="0" y="34116"/>
                    <a:pt x="0" y="76200"/>
                  </a:cubicBezTo>
                  <a:cubicBezTo>
                    <a:pt x="0" y="118284"/>
                    <a:pt x="68232" y="152400"/>
                    <a:pt x="152400" y="152400"/>
                  </a:cubicBezTo>
                  <a:close/>
                  <a:moveTo>
                    <a:pt x="272943" y="155640"/>
                  </a:moveTo>
                  <a:cubicBezTo>
                    <a:pt x="284142" y="150040"/>
                    <a:pt x="295235" y="142951"/>
                    <a:pt x="304800" y="134367"/>
                  </a:cubicBezTo>
                  <a:lnTo>
                    <a:pt x="304800" y="248772"/>
                  </a:lnTo>
                  <a:cubicBezTo>
                    <a:pt x="300146" y="248033"/>
                    <a:pt x="295374" y="247650"/>
                    <a:pt x="290513" y="247650"/>
                  </a:cubicBezTo>
                  <a:lnTo>
                    <a:pt x="223838" y="247650"/>
                  </a:lnTo>
                  <a:cubicBezTo>
                    <a:pt x="173862" y="247650"/>
                    <a:pt x="133350" y="288162"/>
                    <a:pt x="133350" y="338138"/>
                  </a:cubicBezTo>
                  <a:cubicBezTo>
                    <a:pt x="133350" y="353600"/>
                    <a:pt x="137229" y="368157"/>
                    <a:pt x="144066" y="380888"/>
                  </a:cubicBezTo>
                  <a:cubicBezTo>
                    <a:pt x="63773" y="378724"/>
                    <a:pt x="0" y="345485"/>
                    <a:pt x="0" y="304800"/>
                  </a:cubicBezTo>
                  <a:lnTo>
                    <a:pt x="0" y="134367"/>
                  </a:lnTo>
                  <a:cubicBezTo>
                    <a:pt x="9565" y="142951"/>
                    <a:pt x="20658" y="150040"/>
                    <a:pt x="31858" y="155640"/>
                  </a:cubicBezTo>
                  <a:cubicBezTo>
                    <a:pt x="64184" y="171802"/>
                    <a:pt x="106842" y="180975"/>
                    <a:pt x="152400" y="180975"/>
                  </a:cubicBezTo>
                  <a:cubicBezTo>
                    <a:pt x="197958" y="180975"/>
                    <a:pt x="240617" y="171802"/>
                    <a:pt x="272943" y="155640"/>
                  </a:cubicBezTo>
                  <a:close/>
                  <a:moveTo>
                    <a:pt x="361950" y="338138"/>
                  </a:moveTo>
                  <a:cubicBezTo>
                    <a:pt x="361950" y="298683"/>
                    <a:pt x="329967" y="266700"/>
                    <a:pt x="290513" y="266700"/>
                  </a:cubicBezTo>
                  <a:lnTo>
                    <a:pt x="288573" y="266830"/>
                  </a:lnTo>
                  <a:cubicBezTo>
                    <a:pt x="281601" y="267776"/>
                    <a:pt x="276225" y="273754"/>
                    <a:pt x="276225" y="280988"/>
                  </a:cubicBezTo>
                  <a:cubicBezTo>
                    <a:pt x="276225" y="288878"/>
                    <a:pt x="282622" y="295275"/>
                    <a:pt x="290513" y="295275"/>
                  </a:cubicBezTo>
                  <a:lnTo>
                    <a:pt x="293446" y="295374"/>
                  </a:lnTo>
                  <a:cubicBezTo>
                    <a:pt x="315750" y="296883"/>
                    <a:pt x="333375" y="315451"/>
                    <a:pt x="333375" y="338138"/>
                  </a:cubicBezTo>
                  <a:cubicBezTo>
                    <a:pt x="333375" y="361809"/>
                    <a:pt x="314184" y="381000"/>
                    <a:pt x="290513" y="381000"/>
                  </a:cubicBezTo>
                  <a:lnTo>
                    <a:pt x="290448" y="381088"/>
                  </a:lnTo>
                  <a:lnTo>
                    <a:pt x="288508" y="381227"/>
                  </a:lnTo>
                  <a:cubicBezTo>
                    <a:pt x="281540" y="382206"/>
                    <a:pt x="276193" y="388207"/>
                    <a:pt x="276225" y="395440"/>
                  </a:cubicBezTo>
                  <a:cubicBezTo>
                    <a:pt x="276261" y="403330"/>
                    <a:pt x="282687" y="409699"/>
                    <a:pt x="290577" y="409663"/>
                  </a:cubicBezTo>
                  <a:lnTo>
                    <a:pt x="290577" y="409575"/>
                  </a:lnTo>
                  <a:lnTo>
                    <a:pt x="294366" y="409476"/>
                  </a:lnTo>
                  <a:cubicBezTo>
                    <a:pt x="331996" y="407504"/>
                    <a:pt x="361950" y="376319"/>
                    <a:pt x="361950" y="338138"/>
                  </a:cubicBezTo>
                  <a:close/>
                  <a:moveTo>
                    <a:pt x="238125" y="280988"/>
                  </a:moveTo>
                  <a:cubicBezTo>
                    <a:pt x="238125" y="273097"/>
                    <a:pt x="231728" y="266700"/>
                    <a:pt x="223838" y="266700"/>
                  </a:cubicBezTo>
                  <a:lnTo>
                    <a:pt x="220043" y="266799"/>
                  </a:lnTo>
                  <a:cubicBezTo>
                    <a:pt x="182354" y="268771"/>
                    <a:pt x="152400" y="299956"/>
                    <a:pt x="152400" y="338138"/>
                  </a:cubicBezTo>
                  <a:cubicBezTo>
                    <a:pt x="152400" y="377592"/>
                    <a:pt x="184383" y="409575"/>
                    <a:pt x="223838" y="409575"/>
                  </a:cubicBezTo>
                  <a:lnTo>
                    <a:pt x="225777" y="409445"/>
                  </a:lnTo>
                  <a:cubicBezTo>
                    <a:pt x="232749" y="408499"/>
                    <a:pt x="238125" y="402521"/>
                    <a:pt x="238125" y="395288"/>
                  </a:cubicBezTo>
                  <a:cubicBezTo>
                    <a:pt x="238125" y="387397"/>
                    <a:pt x="231728" y="381000"/>
                    <a:pt x="223838" y="381000"/>
                  </a:cubicBezTo>
                  <a:lnTo>
                    <a:pt x="220904" y="380901"/>
                  </a:lnTo>
                  <a:cubicBezTo>
                    <a:pt x="198600" y="379392"/>
                    <a:pt x="180975" y="360824"/>
                    <a:pt x="180975" y="338138"/>
                  </a:cubicBezTo>
                  <a:cubicBezTo>
                    <a:pt x="180975" y="314466"/>
                    <a:pt x="200166" y="295275"/>
                    <a:pt x="223838" y="295275"/>
                  </a:cubicBezTo>
                  <a:lnTo>
                    <a:pt x="225777" y="295145"/>
                  </a:lnTo>
                  <a:cubicBezTo>
                    <a:pt x="232749" y="294199"/>
                    <a:pt x="238125" y="288221"/>
                    <a:pt x="238125" y="280988"/>
                  </a:cubicBezTo>
                  <a:close/>
                  <a:moveTo>
                    <a:pt x="304800" y="338138"/>
                  </a:moveTo>
                  <a:cubicBezTo>
                    <a:pt x="304800" y="330247"/>
                    <a:pt x="298403" y="323850"/>
                    <a:pt x="290513" y="323850"/>
                  </a:cubicBezTo>
                  <a:lnTo>
                    <a:pt x="223838" y="323850"/>
                  </a:lnTo>
                  <a:lnTo>
                    <a:pt x="221898" y="323980"/>
                  </a:lnTo>
                  <a:cubicBezTo>
                    <a:pt x="214926" y="324926"/>
                    <a:pt x="209550" y="330904"/>
                    <a:pt x="209550" y="338138"/>
                  </a:cubicBezTo>
                  <a:cubicBezTo>
                    <a:pt x="209550" y="346028"/>
                    <a:pt x="215947" y="352425"/>
                    <a:pt x="223838" y="352425"/>
                  </a:cubicBezTo>
                  <a:lnTo>
                    <a:pt x="290513" y="352425"/>
                  </a:lnTo>
                  <a:lnTo>
                    <a:pt x="292452" y="352295"/>
                  </a:lnTo>
                  <a:cubicBezTo>
                    <a:pt x="299424" y="351349"/>
                    <a:pt x="304800" y="345371"/>
                    <a:pt x="304800" y="338138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 flip="none" rotWithShape="1">
                  <a:gsLst>
                    <a:gs pos="1629">
                      <a:srgbClr val="2F2F2F"/>
                    </a:gs>
                    <a:gs pos="39000">
                      <a:srgbClr val="2F2F2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15C17D9-5407-4852-3B9F-D7DB275C2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223287" y="3429000"/>
            <a:ext cx="1188720" cy="1280160"/>
            <a:chOff x="6223287" y="3429000"/>
            <a:chExt cx="1188720" cy="1280160"/>
          </a:xfrm>
        </p:grpSpPr>
        <p:sp>
          <p:nvSpPr>
            <p:cNvPr id="55" name="Rounded Rectangle 21">
              <a:extLst>
                <a:ext uri="{FF2B5EF4-FFF2-40B4-BE49-F238E27FC236}">
                  <a16:creationId xmlns:a16="http://schemas.microsoft.com/office/drawing/2014/main" id="{C8FB7C32-270A-F53F-25B4-BD9868F03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223287" y="3429000"/>
              <a:ext cx="1188720" cy="1280160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731520" rIns="0" bIns="0" anchor="t" anchorCtr="0"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Native AOT improvements</a:t>
              </a: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31E584C5-D97D-FB72-EE88-C52FEE6835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57581" y="3578752"/>
              <a:ext cx="520133" cy="489617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D746B2B-8349-A123-7F79-3864E31AE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666583" y="3429000"/>
            <a:ext cx="1188720" cy="1280160"/>
            <a:chOff x="7666583" y="3429000"/>
            <a:chExt cx="1188720" cy="1280160"/>
          </a:xfrm>
        </p:grpSpPr>
        <p:sp>
          <p:nvSpPr>
            <p:cNvPr id="58" name="Rounded Rectangle 21">
              <a:extLst>
                <a:ext uri="{FF2B5EF4-FFF2-40B4-BE49-F238E27FC236}">
                  <a16:creationId xmlns:a16="http://schemas.microsoft.com/office/drawing/2014/main" id="{8DAC5D1F-0C6A-D041-93B5-B1D98DECA2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66583" y="3429000"/>
              <a:ext cx="1188720" cy="1280160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640080" rIns="0" bIns="0" anchor="t" anchorCtr="0"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Trimming Enhancements</a:t>
              </a:r>
            </a:p>
          </p:txBody>
        </p:sp>
        <p:sp>
          <p:nvSpPr>
            <p:cNvPr id="59" name="Picture 105">
              <a:extLst>
                <a:ext uri="{FF2B5EF4-FFF2-40B4-BE49-F238E27FC236}">
                  <a16:creationId xmlns:a16="http://schemas.microsoft.com/office/drawing/2014/main" id="{FDE3A0A6-6A84-888B-95C1-4EC6662B312D}"/>
                </a:ext>
              </a:extLst>
            </p:cNvPr>
            <p:cNvSpPr/>
            <p:nvPr/>
          </p:nvSpPr>
          <p:spPr>
            <a:xfrm>
              <a:off x="8063209" y="3538229"/>
              <a:ext cx="395468" cy="456311"/>
            </a:xfrm>
            <a:custGeom>
              <a:avLst/>
              <a:gdLst>
                <a:gd name="connsiteX0" fmla="*/ 199699 w 395468"/>
                <a:gd name="connsiteY0" fmla="*/ 167300 h 456311"/>
                <a:gd name="connsiteX1" fmla="*/ 199623 w 395468"/>
                <a:gd name="connsiteY1" fmla="*/ 167338 h 456311"/>
                <a:gd name="connsiteX2" fmla="*/ 94824 w 395468"/>
                <a:gd name="connsiteY2" fmla="*/ 7295 h 456311"/>
                <a:gd name="connsiteX3" fmla="*/ 71932 w 395468"/>
                <a:gd name="connsiteY3" fmla="*/ 2770 h 456311"/>
                <a:gd name="connsiteX4" fmla="*/ 67598 w 395468"/>
                <a:gd name="connsiteY4" fmla="*/ 26544 h 456311"/>
                <a:gd name="connsiteX5" fmla="*/ 180306 w 395468"/>
                <a:gd name="connsiteY5" fmla="*/ 198687 h 456311"/>
                <a:gd name="connsiteX6" fmla="*/ 127678 w 395468"/>
                <a:gd name="connsiteY6" fmla="*/ 284093 h 456311"/>
                <a:gd name="connsiteX7" fmla="*/ 86763 w 395468"/>
                <a:gd name="connsiteY7" fmla="*/ 273590 h 456311"/>
                <a:gd name="connsiteX8" fmla="*/ -1153 w 395468"/>
                <a:gd name="connsiteY8" fmla="*/ 364852 h 456311"/>
                <a:gd name="connsiteX9" fmla="*/ 86763 w 395468"/>
                <a:gd name="connsiteY9" fmla="*/ 456114 h 456311"/>
                <a:gd name="connsiteX10" fmla="*/ 174602 w 395468"/>
                <a:gd name="connsiteY10" fmla="*/ 364852 h 456311"/>
                <a:gd name="connsiteX11" fmla="*/ 153536 w 395468"/>
                <a:gd name="connsiteY11" fmla="*/ 305600 h 456311"/>
                <a:gd name="connsiteX12" fmla="*/ 200460 w 395468"/>
                <a:gd name="connsiteY12" fmla="*/ 229473 h 456311"/>
                <a:gd name="connsiteX13" fmla="*/ 245862 w 395468"/>
                <a:gd name="connsiteY13" fmla="*/ 298740 h 456311"/>
                <a:gd name="connsiteX14" fmla="*/ 218560 w 395468"/>
                <a:gd name="connsiteY14" fmla="*/ 364852 h 456311"/>
                <a:gd name="connsiteX15" fmla="*/ 306399 w 395468"/>
                <a:gd name="connsiteY15" fmla="*/ 456114 h 456311"/>
                <a:gd name="connsiteX16" fmla="*/ 394315 w 395468"/>
                <a:gd name="connsiteY16" fmla="*/ 364852 h 456311"/>
                <a:gd name="connsiteX17" fmla="*/ 306399 w 395468"/>
                <a:gd name="connsiteY17" fmla="*/ 273590 h 456311"/>
                <a:gd name="connsiteX18" fmla="*/ 273545 w 395468"/>
                <a:gd name="connsiteY18" fmla="*/ 280191 h 456311"/>
                <a:gd name="connsiteX19" fmla="*/ 219853 w 395468"/>
                <a:gd name="connsiteY19" fmla="*/ 198116 h 456311"/>
                <a:gd name="connsiteX20" fmla="*/ 219853 w 395468"/>
                <a:gd name="connsiteY20" fmla="*/ 198071 h 456311"/>
                <a:gd name="connsiteX21" fmla="*/ 199699 w 395468"/>
                <a:gd name="connsiteY21" fmla="*/ 167300 h 456311"/>
                <a:gd name="connsiteX22" fmla="*/ 31777 w 395468"/>
                <a:gd name="connsiteY22" fmla="*/ 364852 h 456311"/>
                <a:gd name="connsiteX23" fmla="*/ 86763 w 395468"/>
                <a:gd name="connsiteY23" fmla="*/ 307813 h 456311"/>
                <a:gd name="connsiteX24" fmla="*/ 141672 w 395468"/>
                <a:gd name="connsiteY24" fmla="*/ 364852 h 456311"/>
                <a:gd name="connsiteX25" fmla="*/ 86763 w 395468"/>
                <a:gd name="connsiteY25" fmla="*/ 421891 h 456311"/>
                <a:gd name="connsiteX26" fmla="*/ 31777 w 395468"/>
                <a:gd name="connsiteY26" fmla="*/ 364852 h 456311"/>
                <a:gd name="connsiteX27" fmla="*/ 251490 w 395468"/>
                <a:gd name="connsiteY27" fmla="*/ 364852 h 456311"/>
                <a:gd name="connsiteX28" fmla="*/ 306399 w 395468"/>
                <a:gd name="connsiteY28" fmla="*/ 307813 h 456311"/>
                <a:gd name="connsiteX29" fmla="*/ 361385 w 395468"/>
                <a:gd name="connsiteY29" fmla="*/ 364852 h 456311"/>
                <a:gd name="connsiteX30" fmla="*/ 306399 w 395468"/>
                <a:gd name="connsiteY30" fmla="*/ 421891 h 456311"/>
                <a:gd name="connsiteX31" fmla="*/ 251490 w 395468"/>
                <a:gd name="connsiteY31" fmla="*/ 364852 h 456311"/>
                <a:gd name="connsiteX32" fmla="*/ 239170 w 395468"/>
                <a:gd name="connsiteY32" fmla="*/ 166722 h 456311"/>
                <a:gd name="connsiteX33" fmla="*/ 325793 w 395468"/>
                <a:gd name="connsiteY33" fmla="*/ 26141 h 456311"/>
                <a:gd name="connsiteX34" fmla="*/ 320773 w 395468"/>
                <a:gd name="connsiteY34" fmla="*/ 2504 h 456311"/>
                <a:gd name="connsiteX35" fmla="*/ 298034 w 395468"/>
                <a:gd name="connsiteY35" fmla="*/ 7691 h 456311"/>
                <a:gd name="connsiteX36" fmla="*/ 219016 w 395468"/>
                <a:gd name="connsiteY36" fmla="*/ 135959 h 456311"/>
                <a:gd name="connsiteX37" fmla="*/ 239170 w 395468"/>
                <a:gd name="connsiteY37" fmla="*/ 166722 h 456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95468" h="456311">
                  <a:moveTo>
                    <a:pt x="199699" y="167300"/>
                  </a:moveTo>
                  <a:lnTo>
                    <a:pt x="199623" y="167338"/>
                  </a:lnTo>
                  <a:lnTo>
                    <a:pt x="94824" y="7295"/>
                  </a:lnTo>
                  <a:cubicBezTo>
                    <a:pt x="89728" y="-515"/>
                    <a:pt x="79461" y="-2546"/>
                    <a:pt x="71932" y="2770"/>
                  </a:cubicBezTo>
                  <a:cubicBezTo>
                    <a:pt x="64480" y="8086"/>
                    <a:pt x="62502" y="18726"/>
                    <a:pt x="67598" y="26544"/>
                  </a:cubicBezTo>
                  <a:lnTo>
                    <a:pt x="180306" y="198687"/>
                  </a:lnTo>
                  <a:lnTo>
                    <a:pt x="127678" y="284093"/>
                  </a:lnTo>
                  <a:cubicBezTo>
                    <a:pt x="115434" y="277385"/>
                    <a:pt x="101517" y="273590"/>
                    <a:pt x="86763" y="273590"/>
                  </a:cubicBezTo>
                  <a:cubicBezTo>
                    <a:pt x="38166" y="273590"/>
                    <a:pt x="-1153" y="314453"/>
                    <a:pt x="-1153" y="364852"/>
                  </a:cubicBezTo>
                  <a:cubicBezTo>
                    <a:pt x="-1153" y="415259"/>
                    <a:pt x="38166" y="456114"/>
                    <a:pt x="86763" y="456114"/>
                  </a:cubicBezTo>
                  <a:cubicBezTo>
                    <a:pt x="135283" y="456114"/>
                    <a:pt x="174602" y="415259"/>
                    <a:pt x="174602" y="364852"/>
                  </a:cubicBezTo>
                  <a:cubicBezTo>
                    <a:pt x="174602" y="342242"/>
                    <a:pt x="166692" y="321548"/>
                    <a:pt x="153536" y="305600"/>
                  </a:cubicBezTo>
                  <a:lnTo>
                    <a:pt x="200460" y="229473"/>
                  </a:lnTo>
                  <a:lnTo>
                    <a:pt x="245862" y="298740"/>
                  </a:lnTo>
                  <a:cubicBezTo>
                    <a:pt x="229055" y="315365"/>
                    <a:pt x="218560" y="338842"/>
                    <a:pt x="218560" y="364852"/>
                  </a:cubicBezTo>
                  <a:cubicBezTo>
                    <a:pt x="218560" y="415259"/>
                    <a:pt x="257879" y="456114"/>
                    <a:pt x="306399" y="456114"/>
                  </a:cubicBezTo>
                  <a:cubicBezTo>
                    <a:pt x="354996" y="456114"/>
                    <a:pt x="394315" y="415259"/>
                    <a:pt x="394315" y="364852"/>
                  </a:cubicBezTo>
                  <a:cubicBezTo>
                    <a:pt x="394315" y="314453"/>
                    <a:pt x="354996" y="273590"/>
                    <a:pt x="306399" y="273590"/>
                  </a:cubicBezTo>
                  <a:cubicBezTo>
                    <a:pt x="294840" y="273590"/>
                    <a:pt x="283736" y="275933"/>
                    <a:pt x="273545" y="280191"/>
                  </a:cubicBezTo>
                  <a:lnTo>
                    <a:pt x="219853" y="198116"/>
                  </a:lnTo>
                  <a:lnTo>
                    <a:pt x="219853" y="198071"/>
                  </a:lnTo>
                  <a:lnTo>
                    <a:pt x="199699" y="167300"/>
                  </a:lnTo>
                  <a:close/>
                  <a:moveTo>
                    <a:pt x="31777" y="364852"/>
                  </a:moveTo>
                  <a:cubicBezTo>
                    <a:pt x="31777" y="333352"/>
                    <a:pt x="56418" y="307813"/>
                    <a:pt x="86763" y="307813"/>
                  </a:cubicBezTo>
                  <a:cubicBezTo>
                    <a:pt x="117031" y="307813"/>
                    <a:pt x="141672" y="333352"/>
                    <a:pt x="141672" y="364852"/>
                  </a:cubicBezTo>
                  <a:cubicBezTo>
                    <a:pt x="141672" y="396353"/>
                    <a:pt x="117031" y="421891"/>
                    <a:pt x="86763" y="421891"/>
                  </a:cubicBezTo>
                  <a:cubicBezTo>
                    <a:pt x="56418" y="421891"/>
                    <a:pt x="31777" y="396353"/>
                    <a:pt x="31777" y="364852"/>
                  </a:cubicBezTo>
                  <a:close/>
                  <a:moveTo>
                    <a:pt x="251490" y="364852"/>
                  </a:moveTo>
                  <a:cubicBezTo>
                    <a:pt x="251490" y="333352"/>
                    <a:pt x="276131" y="307813"/>
                    <a:pt x="306399" y="307813"/>
                  </a:cubicBezTo>
                  <a:cubicBezTo>
                    <a:pt x="336744" y="307813"/>
                    <a:pt x="361385" y="333352"/>
                    <a:pt x="361385" y="364852"/>
                  </a:cubicBezTo>
                  <a:cubicBezTo>
                    <a:pt x="361385" y="396353"/>
                    <a:pt x="336744" y="421891"/>
                    <a:pt x="306399" y="421891"/>
                  </a:cubicBezTo>
                  <a:cubicBezTo>
                    <a:pt x="276131" y="421891"/>
                    <a:pt x="251490" y="396353"/>
                    <a:pt x="251490" y="364852"/>
                  </a:cubicBezTo>
                  <a:close/>
                  <a:moveTo>
                    <a:pt x="239170" y="166722"/>
                  </a:moveTo>
                  <a:lnTo>
                    <a:pt x="325793" y="26141"/>
                  </a:lnTo>
                  <a:cubicBezTo>
                    <a:pt x="330736" y="18186"/>
                    <a:pt x="328454" y="7599"/>
                    <a:pt x="320773" y="2504"/>
                  </a:cubicBezTo>
                  <a:cubicBezTo>
                    <a:pt x="313168" y="-2592"/>
                    <a:pt x="302977" y="-264"/>
                    <a:pt x="298034" y="7691"/>
                  </a:cubicBezTo>
                  <a:lnTo>
                    <a:pt x="219016" y="135959"/>
                  </a:lnTo>
                  <a:lnTo>
                    <a:pt x="239170" y="166722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gradFill flip="none" rotWithShape="1">
                  <a:gsLst>
                    <a:gs pos="1629">
                      <a:srgbClr val="2F2F2F"/>
                    </a:gs>
                    <a:gs pos="39000">
                      <a:srgbClr val="2F2F2F"/>
                    </a:gs>
                  </a:gsLst>
                  <a:lin ang="2700000" scaled="1"/>
                  <a:tileRect/>
                </a:gradFill>
                <a:latin typeface="Segoe UI Semibold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7FB31DC-3218-E2DE-050A-C81764D21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30840" y="457200"/>
            <a:ext cx="1188720" cy="2011680"/>
            <a:chOff x="10530840" y="457200"/>
            <a:chExt cx="1188720" cy="2011680"/>
          </a:xfrm>
        </p:grpSpPr>
        <p:sp>
          <p:nvSpPr>
            <p:cNvPr id="111" name="Rounded Rectangle 21">
              <a:extLst>
                <a:ext uri="{FF2B5EF4-FFF2-40B4-BE49-F238E27FC236}">
                  <a16:creationId xmlns:a16="http://schemas.microsoft.com/office/drawing/2014/main" id="{47DA236C-CAE3-BCE9-CED0-0A8EB26174A9}"/>
                </a:ext>
              </a:extLst>
            </p:cNvPr>
            <p:cNvSpPr/>
            <p:nvPr/>
          </p:nvSpPr>
          <p:spPr>
            <a:xfrm>
              <a:off x="10530840" y="457200"/>
              <a:ext cx="1188720" cy="2011680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1188720" rIns="0" bIns="0" anchor="t" anchorCtr="0">
              <a:noAutofit/>
            </a:bodyPr>
            <a:lstStyle/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kern="0" err="1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CollectionView</a:t>
              </a:r>
              <a:r>
                <a:rPr lang="en-US" sz="105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&amp; </a:t>
              </a:r>
              <a:r>
                <a:rPr lang="en-US" sz="1050" kern="0" err="1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CarouselView</a:t>
              </a:r>
              <a:r>
                <a:rPr lang="en-US" sz="105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Performance Improvements</a:t>
              </a:r>
            </a:p>
          </p:txBody>
        </p:sp>
        <p:sp>
          <p:nvSpPr>
            <p:cNvPr id="112" name="Graphic 235">
              <a:extLst>
                <a:ext uri="{FF2B5EF4-FFF2-40B4-BE49-F238E27FC236}">
                  <a16:creationId xmlns:a16="http://schemas.microsoft.com/office/drawing/2014/main" id="{201E0DDE-850F-DF7C-9EE3-14D8AFC274C1}"/>
                </a:ext>
              </a:extLst>
            </p:cNvPr>
            <p:cNvSpPr/>
            <p:nvPr/>
          </p:nvSpPr>
          <p:spPr>
            <a:xfrm>
              <a:off x="10846949" y="906535"/>
              <a:ext cx="556503" cy="556503"/>
            </a:xfrm>
            <a:custGeom>
              <a:avLst/>
              <a:gdLst>
                <a:gd name="connsiteX0" fmla="*/ 342900 w 381000"/>
                <a:gd name="connsiteY0" fmla="*/ 19050 h 381000"/>
                <a:gd name="connsiteX1" fmla="*/ 323850 w 381000"/>
                <a:gd name="connsiteY1" fmla="*/ 0 h 381000"/>
                <a:gd name="connsiteX2" fmla="*/ 228600 w 381000"/>
                <a:gd name="connsiteY2" fmla="*/ 0 h 381000"/>
                <a:gd name="connsiteX3" fmla="*/ 209550 w 381000"/>
                <a:gd name="connsiteY3" fmla="*/ 19050 h 381000"/>
                <a:gd name="connsiteX4" fmla="*/ 228600 w 381000"/>
                <a:gd name="connsiteY4" fmla="*/ 38100 h 381000"/>
                <a:gd name="connsiteX5" fmla="*/ 277860 w 381000"/>
                <a:gd name="connsiteY5" fmla="*/ 38100 h 381000"/>
                <a:gd name="connsiteX6" fmla="*/ 180975 w 381000"/>
                <a:gd name="connsiteY6" fmla="*/ 134985 h 381000"/>
                <a:gd name="connsiteX7" fmla="*/ 146820 w 381000"/>
                <a:gd name="connsiteY7" fmla="*/ 100829 h 381000"/>
                <a:gd name="connsiteX8" fmla="*/ 133350 w 381000"/>
                <a:gd name="connsiteY8" fmla="*/ 95250 h 381000"/>
                <a:gd name="connsiteX9" fmla="*/ 119880 w 381000"/>
                <a:gd name="connsiteY9" fmla="*/ 100829 h 381000"/>
                <a:gd name="connsiteX10" fmla="*/ 5580 w 381000"/>
                <a:gd name="connsiteY10" fmla="*/ 215130 h 381000"/>
                <a:gd name="connsiteX11" fmla="*/ 5580 w 381000"/>
                <a:gd name="connsiteY11" fmla="*/ 242070 h 381000"/>
                <a:gd name="connsiteX12" fmla="*/ 32520 w 381000"/>
                <a:gd name="connsiteY12" fmla="*/ 242070 h 381000"/>
                <a:gd name="connsiteX13" fmla="*/ 133350 w 381000"/>
                <a:gd name="connsiteY13" fmla="*/ 141241 h 381000"/>
                <a:gd name="connsiteX14" fmla="*/ 167505 w 381000"/>
                <a:gd name="connsiteY14" fmla="*/ 175395 h 381000"/>
                <a:gd name="connsiteX15" fmla="*/ 178245 w 381000"/>
                <a:gd name="connsiteY15" fmla="*/ 180779 h 381000"/>
                <a:gd name="connsiteX16" fmla="*/ 197011 w 381000"/>
                <a:gd name="connsiteY16" fmla="*/ 172829 h 381000"/>
                <a:gd name="connsiteX17" fmla="*/ 304800 w 381000"/>
                <a:gd name="connsiteY17" fmla="*/ 65041 h 381000"/>
                <a:gd name="connsiteX18" fmla="*/ 304800 w 381000"/>
                <a:gd name="connsiteY18" fmla="*/ 114300 h 381000"/>
                <a:gd name="connsiteX19" fmla="*/ 323850 w 381000"/>
                <a:gd name="connsiteY19" fmla="*/ 133350 h 381000"/>
                <a:gd name="connsiteX20" fmla="*/ 342900 w 381000"/>
                <a:gd name="connsiteY20" fmla="*/ 114299 h 381000"/>
                <a:gd name="connsiteX21" fmla="*/ 342900 w 381000"/>
                <a:gd name="connsiteY21" fmla="*/ 19050 h 381000"/>
                <a:gd name="connsiteX22" fmla="*/ 209550 w 381000"/>
                <a:gd name="connsiteY22" fmla="*/ 190500 h 381000"/>
                <a:gd name="connsiteX23" fmla="*/ 171450 w 381000"/>
                <a:gd name="connsiteY23" fmla="*/ 228600 h 381000"/>
                <a:gd name="connsiteX24" fmla="*/ 171450 w 381000"/>
                <a:gd name="connsiteY24" fmla="*/ 342900 h 381000"/>
                <a:gd name="connsiteX25" fmla="*/ 209550 w 381000"/>
                <a:gd name="connsiteY25" fmla="*/ 381000 h 381000"/>
                <a:gd name="connsiteX26" fmla="*/ 342900 w 381000"/>
                <a:gd name="connsiteY26" fmla="*/ 381000 h 381000"/>
                <a:gd name="connsiteX27" fmla="*/ 381000 w 381000"/>
                <a:gd name="connsiteY27" fmla="*/ 342900 h 381000"/>
                <a:gd name="connsiteX28" fmla="*/ 381000 w 381000"/>
                <a:gd name="connsiteY28" fmla="*/ 228600 h 381000"/>
                <a:gd name="connsiteX29" fmla="*/ 342900 w 381000"/>
                <a:gd name="connsiteY29" fmla="*/ 190500 h 381000"/>
                <a:gd name="connsiteX30" fmla="*/ 209550 w 381000"/>
                <a:gd name="connsiteY30" fmla="*/ 190500 h 381000"/>
                <a:gd name="connsiteX31" fmla="*/ 209550 w 381000"/>
                <a:gd name="connsiteY31" fmla="*/ 257175 h 381000"/>
                <a:gd name="connsiteX32" fmla="*/ 219075 w 381000"/>
                <a:gd name="connsiteY32" fmla="*/ 247650 h 381000"/>
                <a:gd name="connsiteX33" fmla="*/ 333375 w 381000"/>
                <a:gd name="connsiteY33" fmla="*/ 247650 h 381000"/>
                <a:gd name="connsiteX34" fmla="*/ 342900 w 381000"/>
                <a:gd name="connsiteY34" fmla="*/ 257175 h 381000"/>
                <a:gd name="connsiteX35" fmla="*/ 333375 w 381000"/>
                <a:gd name="connsiteY35" fmla="*/ 266700 h 381000"/>
                <a:gd name="connsiteX36" fmla="*/ 219075 w 381000"/>
                <a:gd name="connsiteY36" fmla="*/ 266700 h 381000"/>
                <a:gd name="connsiteX37" fmla="*/ 209550 w 381000"/>
                <a:gd name="connsiteY37" fmla="*/ 257175 h 381000"/>
                <a:gd name="connsiteX38" fmla="*/ 209550 w 381000"/>
                <a:gd name="connsiteY38" fmla="*/ 314325 h 381000"/>
                <a:gd name="connsiteX39" fmla="*/ 219075 w 381000"/>
                <a:gd name="connsiteY39" fmla="*/ 304800 h 381000"/>
                <a:gd name="connsiteX40" fmla="*/ 333375 w 381000"/>
                <a:gd name="connsiteY40" fmla="*/ 304800 h 381000"/>
                <a:gd name="connsiteX41" fmla="*/ 342900 w 381000"/>
                <a:gd name="connsiteY41" fmla="*/ 314325 h 381000"/>
                <a:gd name="connsiteX42" fmla="*/ 333375 w 381000"/>
                <a:gd name="connsiteY42" fmla="*/ 323850 h 381000"/>
                <a:gd name="connsiteX43" fmla="*/ 219075 w 381000"/>
                <a:gd name="connsiteY43" fmla="*/ 323850 h 381000"/>
                <a:gd name="connsiteX44" fmla="*/ 209550 w 381000"/>
                <a:gd name="connsiteY44" fmla="*/ 314325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81000" h="381000">
                  <a:moveTo>
                    <a:pt x="342900" y="19050"/>
                  </a:moveTo>
                  <a:cubicBezTo>
                    <a:pt x="342900" y="8529"/>
                    <a:pt x="334371" y="0"/>
                    <a:pt x="323850" y="0"/>
                  </a:cubicBezTo>
                  <a:lnTo>
                    <a:pt x="228600" y="0"/>
                  </a:lnTo>
                  <a:cubicBezTo>
                    <a:pt x="218079" y="0"/>
                    <a:pt x="209550" y="8529"/>
                    <a:pt x="209550" y="19050"/>
                  </a:cubicBezTo>
                  <a:cubicBezTo>
                    <a:pt x="209550" y="29571"/>
                    <a:pt x="218079" y="38100"/>
                    <a:pt x="228600" y="38100"/>
                  </a:cubicBezTo>
                  <a:lnTo>
                    <a:pt x="277860" y="38100"/>
                  </a:lnTo>
                  <a:lnTo>
                    <a:pt x="180975" y="134985"/>
                  </a:lnTo>
                  <a:lnTo>
                    <a:pt x="146820" y="100829"/>
                  </a:lnTo>
                  <a:cubicBezTo>
                    <a:pt x="143248" y="97257"/>
                    <a:pt x="138402" y="95250"/>
                    <a:pt x="133350" y="95250"/>
                  </a:cubicBezTo>
                  <a:cubicBezTo>
                    <a:pt x="128298" y="95250"/>
                    <a:pt x="123452" y="97257"/>
                    <a:pt x="119880" y="100829"/>
                  </a:cubicBezTo>
                  <a:lnTo>
                    <a:pt x="5580" y="215130"/>
                  </a:lnTo>
                  <a:cubicBezTo>
                    <a:pt x="-1860" y="222569"/>
                    <a:pt x="-1860" y="234631"/>
                    <a:pt x="5580" y="242070"/>
                  </a:cubicBezTo>
                  <a:cubicBezTo>
                    <a:pt x="13019" y="249509"/>
                    <a:pt x="25081" y="249509"/>
                    <a:pt x="32520" y="242070"/>
                  </a:cubicBezTo>
                  <a:lnTo>
                    <a:pt x="133350" y="141241"/>
                  </a:lnTo>
                  <a:lnTo>
                    <a:pt x="167505" y="175395"/>
                  </a:lnTo>
                  <a:cubicBezTo>
                    <a:pt x="170427" y="178318"/>
                    <a:pt x="174203" y="180194"/>
                    <a:pt x="178245" y="180779"/>
                  </a:cubicBezTo>
                  <a:cubicBezTo>
                    <a:pt x="183886" y="177079"/>
                    <a:pt x="190220" y="174349"/>
                    <a:pt x="197011" y="172829"/>
                  </a:cubicBezTo>
                  <a:lnTo>
                    <a:pt x="304800" y="65041"/>
                  </a:lnTo>
                  <a:lnTo>
                    <a:pt x="304800" y="114300"/>
                  </a:lnTo>
                  <a:cubicBezTo>
                    <a:pt x="304800" y="124821"/>
                    <a:pt x="313329" y="133350"/>
                    <a:pt x="323850" y="133350"/>
                  </a:cubicBezTo>
                  <a:cubicBezTo>
                    <a:pt x="334371" y="133350"/>
                    <a:pt x="342900" y="124821"/>
                    <a:pt x="342900" y="114299"/>
                  </a:cubicBezTo>
                  <a:lnTo>
                    <a:pt x="342900" y="19050"/>
                  </a:lnTo>
                  <a:close/>
                  <a:moveTo>
                    <a:pt x="209550" y="190500"/>
                  </a:moveTo>
                  <a:cubicBezTo>
                    <a:pt x="188507" y="190500"/>
                    <a:pt x="171450" y="207557"/>
                    <a:pt x="171450" y="228600"/>
                  </a:cubicBezTo>
                  <a:lnTo>
                    <a:pt x="171450" y="342900"/>
                  </a:lnTo>
                  <a:cubicBezTo>
                    <a:pt x="171450" y="363943"/>
                    <a:pt x="188507" y="381000"/>
                    <a:pt x="209550" y="381000"/>
                  </a:cubicBezTo>
                  <a:lnTo>
                    <a:pt x="342900" y="381000"/>
                  </a:lnTo>
                  <a:cubicBezTo>
                    <a:pt x="363943" y="381000"/>
                    <a:pt x="381000" y="363943"/>
                    <a:pt x="381000" y="342900"/>
                  </a:cubicBezTo>
                  <a:lnTo>
                    <a:pt x="381000" y="228600"/>
                  </a:lnTo>
                  <a:cubicBezTo>
                    <a:pt x="381000" y="207557"/>
                    <a:pt x="363943" y="190500"/>
                    <a:pt x="342900" y="190500"/>
                  </a:cubicBezTo>
                  <a:lnTo>
                    <a:pt x="209550" y="190500"/>
                  </a:lnTo>
                  <a:close/>
                  <a:moveTo>
                    <a:pt x="209550" y="257175"/>
                  </a:moveTo>
                  <a:cubicBezTo>
                    <a:pt x="209550" y="251915"/>
                    <a:pt x="213815" y="247650"/>
                    <a:pt x="219075" y="247650"/>
                  </a:cubicBezTo>
                  <a:lnTo>
                    <a:pt x="333375" y="247650"/>
                  </a:lnTo>
                  <a:cubicBezTo>
                    <a:pt x="338635" y="247650"/>
                    <a:pt x="342900" y="251915"/>
                    <a:pt x="342900" y="257175"/>
                  </a:cubicBezTo>
                  <a:cubicBezTo>
                    <a:pt x="342900" y="262435"/>
                    <a:pt x="338635" y="266700"/>
                    <a:pt x="333375" y="266700"/>
                  </a:cubicBezTo>
                  <a:lnTo>
                    <a:pt x="219075" y="266700"/>
                  </a:lnTo>
                  <a:cubicBezTo>
                    <a:pt x="213815" y="266700"/>
                    <a:pt x="209550" y="262435"/>
                    <a:pt x="209550" y="257175"/>
                  </a:cubicBezTo>
                  <a:close/>
                  <a:moveTo>
                    <a:pt x="209550" y="314325"/>
                  </a:moveTo>
                  <a:cubicBezTo>
                    <a:pt x="209550" y="309065"/>
                    <a:pt x="213815" y="304800"/>
                    <a:pt x="219075" y="304800"/>
                  </a:cubicBezTo>
                  <a:lnTo>
                    <a:pt x="333375" y="304800"/>
                  </a:lnTo>
                  <a:cubicBezTo>
                    <a:pt x="338635" y="304800"/>
                    <a:pt x="342900" y="309065"/>
                    <a:pt x="342900" y="314325"/>
                  </a:cubicBezTo>
                  <a:cubicBezTo>
                    <a:pt x="342900" y="319585"/>
                    <a:pt x="338635" y="323850"/>
                    <a:pt x="333375" y="323850"/>
                  </a:cubicBezTo>
                  <a:lnTo>
                    <a:pt x="219075" y="323850"/>
                  </a:lnTo>
                  <a:cubicBezTo>
                    <a:pt x="213815" y="323850"/>
                    <a:pt x="209550" y="319585"/>
                    <a:pt x="209550" y="314325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 flip="none" rotWithShape="1">
                  <a:gsLst>
                    <a:gs pos="1629">
                      <a:srgbClr val="2F2F2F"/>
                    </a:gs>
                    <a:gs pos="39000">
                      <a:srgbClr val="2F2F2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D795C44-ED91-7682-0EFB-97ECC3329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72440" y="4937759"/>
            <a:ext cx="11247120" cy="1463040"/>
            <a:chOff x="472440" y="7210051"/>
            <a:chExt cx="11247120" cy="1463040"/>
          </a:xfrm>
        </p:grpSpPr>
        <p:sp>
          <p:nvSpPr>
            <p:cNvPr id="115" name="Rounded Rectangle 21">
              <a:extLst>
                <a:ext uri="{FF2B5EF4-FFF2-40B4-BE49-F238E27FC236}">
                  <a16:creationId xmlns:a16="http://schemas.microsoft.com/office/drawing/2014/main" id="{E95F73BF-7CD1-6DF8-CDE5-0CC2B76135FF}"/>
                </a:ext>
              </a:extLst>
            </p:cNvPr>
            <p:cNvSpPr/>
            <p:nvPr/>
          </p:nvSpPr>
          <p:spPr>
            <a:xfrm>
              <a:off x="472440" y="7210051"/>
              <a:ext cx="11247120" cy="1463040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182880" tIns="411480" rIns="0" bIns="0" anchor="t" anchorCtr="0">
              <a:noAutofit/>
            </a:bodyPr>
            <a:lstStyle/>
            <a:p>
              <a:pPr lvl="0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Tune in at                                         for What’s New in .NET MAUI</a:t>
              </a:r>
            </a:p>
          </p:txBody>
        </p:sp>
        <p:sp>
          <p:nvSpPr>
            <p:cNvPr id="116" name="Text Placeholder 6">
              <a:extLst>
                <a:ext uri="{FF2B5EF4-FFF2-40B4-BE49-F238E27FC236}">
                  <a16:creationId xmlns:a16="http://schemas.microsoft.com/office/drawing/2014/main" id="{AFC0E929-1964-ACE3-4093-D26EBEB7BFAA}"/>
                </a:ext>
              </a:extLst>
            </p:cNvPr>
            <p:cNvSpPr txBox="1">
              <a:spLocks/>
            </p:cNvSpPr>
            <p:nvPr/>
          </p:nvSpPr>
          <p:spPr>
            <a:xfrm>
              <a:off x="2031796" y="7559771"/>
              <a:ext cx="2468880" cy="492443"/>
            </a:xfrm>
            <a:prstGeom prst="rect">
              <a:avLst/>
            </a:prstGeom>
          </p:spPr>
          <p:txBody>
            <a:bodyPr lIns="0" rIns="0" anchor="ctr"/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2"/>
                </a:buClr>
                <a:buSzPct val="90000"/>
                <a:buFontTx/>
                <a:buNone/>
                <a:tabLst/>
                <a:defRPr sz="1800" b="1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 typeface="Arial" panose="020B0604020202020204" pitchFamily="34" charset="0"/>
                <a:buChar char="•"/>
                <a:tabLst/>
                <a:defRPr sz="12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 typeface="Arial" panose="020B0604020202020204" pitchFamily="34" charset="0"/>
                <a:buChar char="•"/>
                <a:tabLst/>
                <a:defRPr sz="12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 typeface="Arial" panose="020B0604020202020204" pitchFamily="34" charset="0"/>
                <a:buChar char="•"/>
                <a:tabLst/>
                <a:defRPr sz="12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5"/>
                </a:buClr>
                <a:buSzPct val="90000"/>
                <a:buFont typeface="Arial" panose="020B0604020202020204" pitchFamily="34" charset="0"/>
                <a:buChar char="•"/>
                <a:tabLst/>
                <a:defRPr sz="1200" b="0" kern="1200" spc="0" baseline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200" spc="-50">
                  <a:ln w="3175">
                    <a:noFill/>
                  </a:ln>
                  <a:gradFill>
                    <a:gsLst>
                      <a:gs pos="85000">
                        <a:srgbClr val="6C1CB2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</a:rPr>
                <a:t>12:00pm </a:t>
              </a:r>
              <a:r>
                <a:rPr lang="en-US" sz="3200" b="0" spc="-50">
                  <a:ln w="3175">
                    <a:noFill/>
                  </a:ln>
                  <a:gradFill>
                    <a:gsLst>
                      <a:gs pos="85000">
                        <a:srgbClr val="6C1CB2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</a:rPr>
                <a:t>PST</a:t>
              </a:r>
            </a:p>
          </p:txBody>
        </p:sp>
        <p:pic>
          <p:nvPicPr>
            <p:cNvPr id="117" name="Picture 116" descr="A purple and black wave&#10;&#10;Description automatically generated">
              <a:extLst>
                <a:ext uri="{FF2B5EF4-FFF2-40B4-BE49-F238E27FC236}">
                  <a16:creationId xmlns:a16="http://schemas.microsoft.com/office/drawing/2014/main" id="{83553466-8405-0C24-0717-630883E9C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 flipH="1">
              <a:off x="472440" y="8162804"/>
              <a:ext cx="11247119" cy="510287"/>
            </a:xfrm>
            <a:custGeom>
              <a:avLst/>
              <a:gdLst>
                <a:gd name="connsiteX0" fmla="*/ 11247119 w 11247119"/>
                <a:gd name="connsiteY0" fmla="*/ 0 h 510287"/>
                <a:gd name="connsiteX1" fmla="*/ 0 w 11247119"/>
                <a:gd name="connsiteY1" fmla="*/ 0 h 510287"/>
                <a:gd name="connsiteX2" fmla="*/ 0 w 11247119"/>
                <a:gd name="connsiteY2" fmla="*/ 426284 h 510287"/>
                <a:gd name="connsiteX3" fmla="*/ 6601 w 11247119"/>
                <a:gd name="connsiteY3" fmla="*/ 458979 h 510287"/>
                <a:gd name="connsiteX4" fmla="*/ 84007 w 11247119"/>
                <a:gd name="connsiteY4" fmla="*/ 510287 h 510287"/>
                <a:gd name="connsiteX5" fmla="*/ 11163111 w 11247119"/>
                <a:gd name="connsiteY5" fmla="*/ 510287 h 510287"/>
                <a:gd name="connsiteX6" fmla="*/ 11247119 w 11247119"/>
                <a:gd name="connsiteY6" fmla="*/ 426279 h 510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7119" h="510287">
                  <a:moveTo>
                    <a:pt x="11247119" y="0"/>
                  </a:moveTo>
                  <a:lnTo>
                    <a:pt x="0" y="0"/>
                  </a:lnTo>
                  <a:lnTo>
                    <a:pt x="0" y="426284"/>
                  </a:lnTo>
                  <a:lnTo>
                    <a:pt x="6601" y="458979"/>
                  </a:lnTo>
                  <a:cubicBezTo>
                    <a:pt x="19354" y="489130"/>
                    <a:pt x="49210" y="510287"/>
                    <a:pt x="84007" y="510287"/>
                  </a:cubicBezTo>
                  <a:lnTo>
                    <a:pt x="11163111" y="510287"/>
                  </a:lnTo>
                  <a:cubicBezTo>
                    <a:pt x="11209507" y="510287"/>
                    <a:pt x="11247119" y="472675"/>
                    <a:pt x="11247119" y="426279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63077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 0.06365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5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 0.06365 " pathEditMode="relative" rAng="0" ptsTypes="AA">
                                      <p:cBhvr>
                                        <p:cTn id="60" dur="500" spd="-100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5BDE4-1383-5101-C73D-577D2FB78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 Development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898686-D3C7-31A5-E524-A8E6AA9273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9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9B33A48-6776-4EC5-9D5D-93819144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23871" y="4080464"/>
            <a:ext cx="3481389" cy="1667296"/>
            <a:chOff x="8126412" y="4150802"/>
            <a:chExt cx="3481389" cy="16672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7C0434-6CC7-521A-0A02-54A75CD0D064}"/>
                </a:ext>
              </a:extLst>
            </p:cNvPr>
            <p:cNvSpPr txBox="1"/>
            <p:nvPr/>
          </p:nvSpPr>
          <p:spPr>
            <a:xfrm>
              <a:off x="8126412" y="4150802"/>
              <a:ext cx="3481389" cy="1667296"/>
            </a:xfrm>
            <a:prstGeom prst="roundRect">
              <a:avLst/>
            </a:prstGeom>
            <a:solidFill>
              <a:srgbClr val="F4F3F5"/>
            </a:solidFill>
            <a:effectLst/>
          </p:spPr>
          <p:txBody>
            <a:bodyPr wrap="square" lIns="0" tIns="0" rIns="0" bIns="274320" anchor="b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/>
                  <a:ea typeface="Open Sans SemiBold"/>
                  <a:cs typeface="Open Sans SemiBold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en-US" sz="1800"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Tooling</a:t>
              </a:r>
            </a:p>
          </p:txBody>
        </p:sp>
        <p:sp>
          <p:nvSpPr>
            <p:cNvPr id="11" name="Graphic 16">
              <a:extLst>
                <a:ext uri="{FF2B5EF4-FFF2-40B4-BE49-F238E27FC236}">
                  <a16:creationId xmlns:a16="http://schemas.microsoft.com/office/drawing/2014/main" id="{C30D592B-A87A-7A53-22E5-958439F777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7361" y="4508800"/>
              <a:ext cx="579491" cy="548640"/>
            </a:xfrm>
            <a:custGeom>
              <a:avLst/>
              <a:gdLst>
                <a:gd name="connsiteX0" fmla="*/ 0 w 560937"/>
                <a:gd name="connsiteY0" fmla="*/ 86678 h 531074"/>
                <a:gd name="connsiteX1" fmla="*/ 86678 w 560937"/>
                <a:gd name="connsiteY1" fmla="*/ 0 h 531074"/>
                <a:gd name="connsiteX2" fmla="*/ 393383 w 560937"/>
                <a:gd name="connsiteY2" fmla="*/ 0 h 531074"/>
                <a:gd name="connsiteX3" fmla="*/ 480060 w 560937"/>
                <a:gd name="connsiteY3" fmla="*/ 86678 h 531074"/>
                <a:gd name="connsiteX4" fmla="*/ 480060 w 560937"/>
                <a:gd name="connsiteY4" fmla="*/ 160287 h 531074"/>
                <a:gd name="connsiteX5" fmla="*/ 440055 w 560937"/>
                <a:gd name="connsiteY5" fmla="*/ 162847 h 531074"/>
                <a:gd name="connsiteX6" fmla="*/ 440055 w 560937"/>
                <a:gd name="connsiteY6" fmla="*/ 133350 h 531074"/>
                <a:gd name="connsiteX7" fmla="*/ 40005 w 560937"/>
                <a:gd name="connsiteY7" fmla="*/ 133350 h 531074"/>
                <a:gd name="connsiteX8" fmla="*/ 40005 w 560937"/>
                <a:gd name="connsiteY8" fmla="*/ 393383 h 531074"/>
                <a:gd name="connsiteX9" fmla="*/ 86678 w 560937"/>
                <a:gd name="connsiteY9" fmla="*/ 440055 h 531074"/>
                <a:gd name="connsiteX10" fmla="*/ 299637 w 560937"/>
                <a:gd name="connsiteY10" fmla="*/ 440055 h 531074"/>
                <a:gd name="connsiteX11" fmla="*/ 287876 w 560937"/>
                <a:gd name="connsiteY11" fmla="*/ 460431 h 531074"/>
                <a:gd name="connsiteX12" fmla="*/ 280408 w 560937"/>
                <a:gd name="connsiteY12" fmla="*/ 480060 h 531074"/>
                <a:gd name="connsiteX13" fmla="*/ 86678 w 560937"/>
                <a:gd name="connsiteY13" fmla="*/ 480060 h 531074"/>
                <a:gd name="connsiteX14" fmla="*/ 0 w 560937"/>
                <a:gd name="connsiteY14" fmla="*/ 393383 h 531074"/>
                <a:gd name="connsiteX15" fmla="*/ 0 w 560937"/>
                <a:gd name="connsiteY15" fmla="*/ 86678 h 531074"/>
                <a:gd name="connsiteX16" fmla="*/ 86678 w 560937"/>
                <a:gd name="connsiteY16" fmla="*/ 40005 h 531074"/>
                <a:gd name="connsiteX17" fmla="*/ 40005 w 560937"/>
                <a:gd name="connsiteY17" fmla="*/ 86678 h 531074"/>
                <a:gd name="connsiteX18" fmla="*/ 40005 w 560937"/>
                <a:gd name="connsiteY18" fmla="*/ 93345 h 531074"/>
                <a:gd name="connsiteX19" fmla="*/ 440055 w 560937"/>
                <a:gd name="connsiteY19" fmla="*/ 93345 h 531074"/>
                <a:gd name="connsiteX20" fmla="*/ 440055 w 560937"/>
                <a:gd name="connsiteY20" fmla="*/ 86678 h 531074"/>
                <a:gd name="connsiteX21" fmla="*/ 393383 w 560937"/>
                <a:gd name="connsiteY21" fmla="*/ 40005 h 531074"/>
                <a:gd name="connsiteX22" fmla="*/ 86678 w 560937"/>
                <a:gd name="connsiteY22" fmla="*/ 40005 h 531074"/>
                <a:gd name="connsiteX23" fmla="*/ 476246 w 560937"/>
                <a:gd name="connsiteY23" fmla="*/ 186690 h 531074"/>
                <a:gd name="connsiteX24" fmla="*/ 386742 w 560937"/>
                <a:gd name="connsiteY24" fmla="*/ 232989 h 531074"/>
                <a:gd name="connsiteX25" fmla="*/ 391649 w 560937"/>
                <a:gd name="connsiteY25" fmla="*/ 334015 h 531074"/>
                <a:gd name="connsiteX26" fmla="*/ 310972 w 560937"/>
                <a:gd name="connsiteY26" fmla="*/ 473766 h 531074"/>
                <a:gd name="connsiteX27" fmla="*/ 326872 w 560937"/>
                <a:gd name="connsiteY27" fmla="*/ 526448 h 531074"/>
                <a:gd name="connsiteX28" fmla="*/ 378341 w 560937"/>
                <a:gd name="connsiteY28" fmla="*/ 512651 h 531074"/>
                <a:gd name="connsiteX29" fmla="*/ 459151 w 560937"/>
                <a:gd name="connsiteY29" fmla="*/ 372633 h 531074"/>
                <a:gd name="connsiteX30" fmla="*/ 560555 w 560937"/>
                <a:gd name="connsiteY30" fmla="*/ 288112 h 531074"/>
                <a:gd name="connsiteX31" fmla="*/ 538521 w 560937"/>
                <a:gd name="connsiteY31" fmla="*/ 218987 h 531074"/>
                <a:gd name="connsiteX32" fmla="*/ 494515 w 560937"/>
                <a:gd name="connsiteY32" fmla="*/ 295210 h 531074"/>
                <a:gd name="connsiteX33" fmla="*/ 452174 w 560937"/>
                <a:gd name="connsiteY33" fmla="*/ 307236 h 531074"/>
                <a:gd name="connsiteX34" fmla="*/ 440148 w 560937"/>
                <a:gd name="connsiteY34" fmla="*/ 264895 h 531074"/>
                <a:gd name="connsiteX35" fmla="*/ 440615 w 560937"/>
                <a:gd name="connsiteY35" fmla="*/ 264086 h 531074"/>
                <a:gd name="connsiteX36" fmla="*/ 484621 w 560937"/>
                <a:gd name="connsiteY36" fmla="*/ 187863 h 531074"/>
                <a:gd name="connsiteX37" fmla="*/ 476246 w 560937"/>
                <a:gd name="connsiteY37" fmla="*/ 186690 h 531074"/>
                <a:gd name="connsiteX38" fmla="*/ 221441 w 560937"/>
                <a:gd name="connsiteY38" fmla="*/ 193171 h 531074"/>
                <a:gd name="connsiteX39" fmla="*/ 220224 w 560937"/>
                <a:gd name="connsiteY39" fmla="*/ 221432 h 531074"/>
                <a:gd name="connsiteX40" fmla="*/ 220214 w 560937"/>
                <a:gd name="connsiteY40" fmla="*/ 221441 h 531074"/>
                <a:gd name="connsiteX41" fmla="*/ 156286 w 560937"/>
                <a:gd name="connsiteY41" fmla="*/ 280035 h 531074"/>
                <a:gd name="connsiteX42" fmla="*/ 220214 w 560937"/>
                <a:gd name="connsiteY42" fmla="*/ 338629 h 531074"/>
                <a:gd name="connsiteX43" fmla="*/ 221441 w 560937"/>
                <a:gd name="connsiteY43" fmla="*/ 366899 h 531074"/>
                <a:gd name="connsiteX44" fmla="*/ 193171 w 560937"/>
                <a:gd name="connsiteY44" fmla="*/ 368126 h 531074"/>
                <a:gd name="connsiteX45" fmla="*/ 113161 w 560937"/>
                <a:gd name="connsiteY45" fmla="*/ 294784 h 531074"/>
                <a:gd name="connsiteX46" fmla="*/ 111925 w 560937"/>
                <a:gd name="connsiteY46" fmla="*/ 266523 h 531074"/>
                <a:gd name="connsiteX47" fmla="*/ 113161 w 560937"/>
                <a:gd name="connsiteY47" fmla="*/ 265287 h 531074"/>
                <a:gd name="connsiteX48" fmla="*/ 193171 w 560937"/>
                <a:gd name="connsiteY48" fmla="*/ 191944 h 531074"/>
                <a:gd name="connsiteX49" fmla="*/ 221432 w 560937"/>
                <a:gd name="connsiteY49" fmla="*/ 193161 h 531074"/>
                <a:gd name="connsiteX50" fmla="*/ 221441 w 560937"/>
                <a:gd name="connsiteY50" fmla="*/ 193171 h 531074"/>
                <a:gd name="connsiteX51" fmla="*/ 300224 w 560937"/>
                <a:gd name="connsiteY51" fmla="*/ 368126 h 531074"/>
                <a:gd name="connsiteX52" fmla="*/ 354098 w 560937"/>
                <a:gd name="connsiteY52" fmla="*/ 318733 h 531074"/>
                <a:gd name="connsiteX53" fmla="*/ 353884 w 560937"/>
                <a:gd name="connsiteY53" fmla="*/ 241123 h 531074"/>
                <a:gd name="connsiteX54" fmla="*/ 300224 w 560937"/>
                <a:gd name="connsiteY54" fmla="*/ 191944 h 531074"/>
                <a:gd name="connsiteX55" fmla="*/ 271954 w 560937"/>
                <a:gd name="connsiteY55" fmla="*/ 193171 h 531074"/>
                <a:gd name="connsiteX56" fmla="*/ 273181 w 560937"/>
                <a:gd name="connsiteY56" fmla="*/ 221441 h 531074"/>
                <a:gd name="connsiteX57" fmla="*/ 337109 w 560937"/>
                <a:gd name="connsiteY57" fmla="*/ 280035 h 531074"/>
                <a:gd name="connsiteX58" fmla="*/ 273181 w 560937"/>
                <a:gd name="connsiteY58" fmla="*/ 338629 h 531074"/>
                <a:gd name="connsiteX59" fmla="*/ 271954 w 560937"/>
                <a:gd name="connsiteY59" fmla="*/ 366899 h 531074"/>
                <a:gd name="connsiteX60" fmla="*/ 300224 w 560937"/>
                <a:gd name="connsiteY60" fmla="*/ 368126 h 53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60937" h="531074">
                  <a:moveTo>
                    <a:pt x="0" y="86678"/>
                  </a:moveTo>
                  <a:cubicBezTo>
                    <a:pt x="0" y="38807"/>
                    <a:pt x="38807" y="0"/>
                    <a:pt x="86678" y="0"/>
                  </a:cubicBezTo>
                  <a:lnTo>
                    <a:pt x="393383" y="0"/>
                  </a:lnTo>
                  <a:cubicBezTo>
                    <a:pt x="441253" y="0"/>
                    <a:pt x="480060" y="38807"/>
                    <a:pt x="480060" y="86678"/>
                  </a:cubicBezTo>
                  <a:lnTo>
                    <a:pt x="480060" y="160287"/>
                  </a:lnTo>
                  <a:cubicBezTo>
                    <a:pt x="466676" y="158895"/>
                    <a:pt x="453153" y="159761"/>
                    <a:pt x="440055" y="162847"/>
                  </a:cubicBezTo>
                  <a:lnTo>
                    <a:pt x="440055" y="133350"/>
                  </a:lnTo>
                  <a:lnTo>
                    <a:pt x="40005" y="133350"/>
                  </a:lnTo>
                  <a:lnTo>
                    <a:pt x="40005" y="393383"/>
                  </a:lnTo>
                  <a:cubicBezTo>
                    <a:pt x="40005" y="419146"/>
                    <a:pt x="60914" y="440055"/>
                    <a:pt x="86678" y="440055"/>
                  </a:cubicBezTo>
                  <a:lnTo>
                    <a:pt x="299637" y="440055"/>
                  </a:lnTo>
                  <a:lnTo>
                    <a:pt x="287876" y="460431"/>
                  </a:lnTo>
                  <a:cubicBezTo>
                    <a:pt x="284348" y="466530"/>
                    <a:pt x="281826" y="473158"/>
                    <a:pt x="280408" y="480060"/>
                  </a:cubicBezTo>
                  <a:lnTo>
                    <a:pt x="86678" y="480060"/>
                  </a:lnTo>
                  <a:cubicBezTo>
                    <a:pt x="38807" y="480060"/>
                    <a:pt x="0" y="441253"/>
                    <a:pt x="0" y="393383"/>
                  </a:cubicBezTo>
                  <a:lnTo>
                    <a:pt x="0" y="86678"/>
                  </a:lnTo>
                  <a:close/>
                  <a:moveTo>
                    <a:pt x="86678" y="40005"/>
                  </a:moveTo>
                  <a:cubicBezTo>
                    <a:pt x="60901" y="40005"/>
                    <a:pt x="40005" y="60901"/>
                    <a:pt x="40005" y="86678"/>
                  </a:cubicBezTo>
                  <a:lnTo>
                    <a:pt x="40005" y="93345"/>
                  </a:lnTo>
                  <a:lnTo>
                    <a:pt x="440055" y="93345"/>
                  </a:lnTo>
                  <a:lnTo>
                    <a:pt x="440055" y="86678"/>
                  </a:lnTo>
                  <a:cubicBezTo>
                    <a:pt x="440055" y="60901"/>
                    <a:pt x="419159" y="40005"/>
                    <a:pt x="393383" y="40005"/>
                  </a:cubicBezTo>
                  <a:lnTo>
                    <a:pt x="86678" y="40005"/>
                  </a:lnTo>
                  <a:close/>
                  <a:moveTo>
                    <a:pt x="476246" y="186690"/>
                  </a:moveTo>
                  <a:cubicBezTo>
                    <a:pt x="439923" y="183283"/>
                    <a:pt x="404949" y="201374"/>
                    <a:pt x="386742" y="232989"/>
                  </a:cubicBezTo>
                  <a:cubicBezTo>
                    <a:pt x="368410" y="264710"/>
                    <a:pt x="370329" y="304221"/>
                    <a:pt x="391649" y="334015"/>
                  </a:cubicBezTo>
                  <a:lnTo>
                    <a:pt x="310972" y="473766"/>
                  </a:lnTo>
                  <a:cubicBezTo>
                    <a:pt x="300815" y="492704"/>
                    <a:pt x="307934" y="516291"/>
                    <a:pt x="326872" y="526448"/>
                  </a:cubicBezTo>
                  <a:cubicBezTo>
                    <a:pt x="344980" y="536160"/>
                    <a:pt x="367519" y="530118"/>
                    <a:pt x="378341" y="512651"/>
                  </a:cubicBezTo>
                  <a:lnTo>
                    <a:pt x="459151" y="372633"/>
                  </a:lnTo>
                  <a:cubicBezTo>
                    <a:pt x="510492" y="377295"/>
                    <a:pt x="555893" y="339454"/>
                    <a:pt x="560555" y="288112"/>
                  </a:cubicBezTo>
                  <a:cubicBezTo>
                    <a:pt x="562831" y="263042"/>
                    <a:pt x="554886" y="238115"/>
                    <a:pt x="538521" y="218987"/>
                  </a:cubicBezTo>
                  <a:lnTo>
                    <a:pt x="494515" y="295210"/>
                  </a:lnTo>
                  <a:cubicBezTo>
                    <a:pt x="486144" y="310223"/>
                    <a:pt x="467187" y="315607"/>
                    <a:pt x="452174" y="307236"/>
                  </a:cubicBezTo>
                  <a:cubicBezTo>
                    <a:pt x="437161" y="298865"/>
                    <a:pt x="431777" y="279908"/>
                    <a:pt x="440148" y="264895"/>
                  </a:cubicBezTo>
                  <a:cubicBezTo>
                    <a:pt x="440300" y="264623"/>
                    <a:pt x="440455" y="264354"/>
                    <a:pt x="440615" y="264086"/>
                  </a:cubicBezTo>
                  <a:lnTo>
                    <a:pt x="484621" y="187863"/>
                  </a:lnTo>
                  <a:cubicBezTo>
                    <a:pt x="481848" y="187345"/>
                    <a:pt x="479054" y="186954"/>
                    <a:pt x="476246" y="186690"/>
                  </a:cubicBezTo>
                  <a:close/>
                  <a:moveTo>
                    <a:pt x="221441" y="193171"/>
                  </a:moveTo>
                  <a:cubicBezTo>
                    <a:pt x="228909" y="201311"/>
                    <a:pt x="228364" y="213964"/>
                    <a:pt x="220224" y="221432"/>
                  </a:cubicBezTo>
                  <a:cubicBezTo>
                    <a:pt x="220220" y="221435"/>
                    <a:pt x="220217" y="221438"/>
                    <a:pt x="220214" y="221441"/>
                  </a:cubicBezTo>
                  <a:lnTo>
                    <a:pt x="156286" y="280035"/>
                  </a:lnTo>
                  <a:lnTo>
                    <a:pt x="220214" y="338629"/>
                  </a:lnTo>
                  <a:cubicBezTo>
                    <a:pt x="228360" y="346097"/>
                    <a:pt x="228909" y="358754"/>
                    <a:pt x="221441" y="366899"/>
                  </a:cubicBezTo>
                  <a:cubicBezTo>
                    <a:pt x="213973" y="375045"/>
                    <a:pt x="201316" y="375594"/>
                    <a:pt x="193171" y="368126"/>
                  </a:cubicBezTo>
                  <a:lnTo>
                    <a:pt x="113161" y="294784"/>
                  </a:lnTo>
                  <a:cubicBezTo>
                    <a:pt x="105015" y="287321"/>
                    <a:pt x="104462" y="274668"/>
                    <a:pt x="111925" y="266523"/>
                  </a:cubicBezTo>
                  <a:cubicBezTo>
                    <a:pt x="112318" y="266093"/>
                    <a:pt x="112731" y="265680"/>
                    <a:pt x="113161" y="265287"/>
                  </a:cubicBezTo>
                  <a:lnTo>
                    <a:pt x="193171" y="191944"/>
                  </a:lnTo>
                  <a:cubicBezTo>
                    <a:pt x="201311" y="184476"/>
                    <a:pt x="213964" y="185021"/>
                    <a:pt x="221432" y="193161"/>
                  </a:cubicBezTo>
                  <a:cubicBezTo>
                    <a:pt x="221435" y="193165"/>
                    <a:pt x="221438" y="193168"/>
                    <a:pt x="221441" y="193171"/>
                  </a:cubicBezTo>
                  <a:close/>
                  <a:moveTo>
                    <a:pt x="300224" y="368126"/>
                  </a:moveTo>
                  <a:lnTo>
                    <a:pt x="354098" y="318733"/>
                  </a:lnTo>
                  <a:cubicBezTo>
                    <a:pt x="345423" y="293603"/>
                    <a:pt x="345348" y="266301"/>
                    <a:pt x="353884" y="241123"/>
                  </a:cubicBezTo>
                  <a:lnTo>
                    <a:pt x="300224" y="191944"/>
                  </a:lnTo>
                  <a:cubicBezTo>
                    <a:pt x="292079" y="184476"/>
                    <a:pt x="279422" y="185025"/>
                    <a:pt x="271954" y="193171"/>
                  </a:cubicBezTo>
                  <a:cubicBezTo>
                    <a:pt x="264486" y="201316"/>
                    <a:pt x="265035" y="213973"/>
                    <a:pt x="273181" y="221441"/>
                  </a:cubicBezTo>
                  <a:lnTo>
                    <a:pt x="337109" y="280035"/>
                  </a:lnTo>
                  <a:lnTo>
                    <a:pt x="273181" y="338629"/>
                  </a:lnTo>
                  <a:cubicBezTo>
                    <a:pt x="265035" y="346097"/>
                    <a:pt x="264486" y="358754"/>
                    <a:pt x="271954" y="366899"/>
                  </a:cubicBezTo>
                  <a:cubicBezTo>
                    <a:pt x="279422" y="375045"/>
                    <a:pt x="292079" y="375594"/>
                    <a:pt x="300224" y="368126"/>
                  </a:cubicBezTo>
                  <a:close/>
                </a:path>
              </a:pathLst>
            </a:custGeom>
            <a:gradFill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</a:gradFill>
            <a:effectLst/>
          </p:spPr>
          <p:txBody>
            <a:bodyPr wrap="square" lIns="640080" tIns="0" rIns="0" bIns="0" anchor="ctr" anchorCtr="0">
              <a:noAutofit/>
            </a:bodyPr>
            <a:lstStyle/>
            <a:p>
              <a:pPr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2000" b="1" kern="0">
                <a:ln w="3175">
                  <a:noFill/>
                </a:ln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32FF06-E3A5-52E8-EB51-3A4D9F53C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55306" y="4080464"/>
            <a:ext cx="3481389" cy="1667296"/>
            <a:chOff x="4355305" y="4150802"/>
            <a:chExt cx="3481389" cy="166729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A16552-3751-063C-7490-9545A4453EB4}"/>
                </a:ext>
              </a:extLst>
            </p:cNvPr>
            <p:cNvSpPr txBox="1"/>
            <p:nvPr/>
          </p:nvSpPr>
          <p:spPr>
            <a:xfrm>
              <a:off x="4355305" y="4150802"/>
              <a:ext cx="3481389" cy="1667296"/>
            </a:xfrm>
            <a:prstGeom prst="roundRect">
              <a:avLst/>
            </a:prstGeom>
            <a:solidFill>
              <a:srgbClr val="F4F3F5"/>
            </a:solidFill>
            <a:effectLst/>
          </p:spPr>
          <p:txBody>
            <a:bodyPr wrap="square" lIns="0" tIns="0" rIns="0" bIns="274320" anchor="b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/>
                  <a:ea typeface="Open Sans SemiBold"/>
                  <a:cs typeface="Open Sans SemiBold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en-US" sz="1800"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Security</a:t>
              </a:r>
            </a:p>
          </p:txBody>
        </p:sp>
        <p:sp>
          <p:nvSpPr>
            <p:cNvPr id="16" name="Graphic 19">
              <a:extLst>
                <a:ext uri="{FF2B5EF4-FFF2-40B4-BE49-F238E27FC236}">
                  <a16:creationId xmlns:a16="http://schemas.microsoft.com/office/drawing/2014/main" id="{CC6B3AFE-FDBD-1DB6-DD80-64623C92B7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7963" y="4508800"/>
              <a:ext cx="576072" cy="548640"/>
            </a:xfrm>
            <a:custGeom>
              <a:avLst/>
              <a:gdLst>
                <a:gd name="connsiteX0" fmla="*/ 340149 w 560070"/>
                <a:gd name="connsiteY0" fmla="*/ 186690 h 533400"/>
                <a:gd name="connsiteX1" fmla="*/ 384901 w 560070"/>
                <a:gd name="connsiteY1" fmla="*/ 220028 h 533400"/>
                <a:gd name="connsiteX2" fmla="*/ 366713 w 560070"/>
                <a:gd name="connsiteY2" fmla="*/ 220028 h 533400"/>
                <a:gd name="connsiteX3" fmla="*/ 336122 w 560070"/>
                <a:gd name="connsiteY3" fmla="*/ 226695 h 533400"/>
                <a:gd name="connsiteX4" fmla="*/ 193411 w 560070"/>
                <a:gd name="connsiteY4" fmla="*/ 226695 h 533400"/>
                <a:gd name="connsiteX5" fmla="*/ 186743 w 560070"/>
                <a:gd name="connsiteY5" fmla="*/ 233363 h 533400"/>
                <a:gd name="connsiteX6" fmla="*/ 186743 w 560070"/>
                <a:gd name="connsiteY6" fmla="*/ 360018 h 533400"/>
                <a:gd name="connsiteX7" fmla="*/ 240030 w 560070"/>
                <a:gd name="connsiteY7" fmla="*/ 435494 h 533400"/>
                <a:gd name="connsiteX8" fmla="*/ 240030 w 560070"/>
                <a:gd name="connsiteY8" fmla="*/ 477073 h 533400"/>
                <a:gd name="connsiteX9" fmla="*/ 146738 w 560070"/>
                <a:gd name="connsiteY9" fmla="*/ 360018 h 533400"/>
                <a:gd name="connsiteX10" fmla="*/ 146738 w 560070"/>
                <a:gd name="connsiteY10" fmla="*/ 233363 h 533400"/>
                <a:gd name="connsiteX11" fmla="*/ 193411 w 560070"/>
                <a:gd name="connsiteY11" fmla="*/ 186690 h 533400"/>
                <a:gd name="connsiteX12" fmla="*/ 340149 w 560070"/>
                <a:gd name="connsiteY12" fmla="*/ 186690 h 533400"/>
                <a:gd name="connsiteX13" fmla="*/ 460058 w 560070"/>
                <a:gd name="connsiteY13" fmla="*/ 220028 h 533400"/>
                <a:gd name="connsiteX14" fmla="*/ 533400 w 560070"/>
                <a:gd name="connsiteY14" fmla="*/ 293050 h 533400"/>
                <a:gd name="connsiteX15" fmla="*/ 533400 w 560070"/>
                <a:gd name="connsiteY15" fmla="*/ 233363 h 533400"/>
                <a:gd name="connsiteX16" fmla="*/ 486728 w 560070"/>
                <a:gd name="connsiteY16" fmla="*/ 186690 h 533400"/>
                <a:gd name="connsiteX17" fmla="*/ 396716 w 560070"/>
                <a:gd name="connsiteY17" fmla="*/ 186690 h 533400"/>
                <a:gd name="connsiteX18" fmla="*/ 412292 w 560070"/>
                <a:gd name="connsiteY18" fmla="*/ 220028 h 533400"/>
                <a:gd name="connsiteX19" fmla="*/ 460058 w 560070"/>
                <a:gd name="connsiteY19" fmla="*/ 220028 h 533400"/>
                <a:gd name="connsiteX20" fmla="*/ 46673 w 560070"/>
                <a:gd name="connsiteY20" fmla="*/ 186690 h 533400"/>
                <a:gd name="connsiteX21" fmla="*/ 136844 w 560070"/>
                <a:gd name="connsiteY21" fmla="*/ 186690 h 533400"/>
                <a:gd name="connsiteX22" fmla="*/ 120362 w 560070"/>
                <a:gd name="connsiteY22" fmla="*/ 226695 h 533400"/>
                <a:gd name="connsiteX23" fmla="*/ 46673 w 560070"/>
                <a:gd name="connsiteY23" fmla="*/ 226695 h 533400"/>
                <a:gd name="connsiteX24" fmla="*/ 40005 w 560070"/>
                <a:gd name="connsiteY24" fmla="*/ 233363 h 533400"/>
                <a:gd name="connsiteX25" fmla="*/ 40005 w 560070"/>
                <a:gd name="connsiteY25" fmla="*/ 320013 h 533400"/>
                <a:gd name="connsiteX26" fmla="*/ 106695 w 560070"/>
                <a:gd name="connsiteY26" fmla="*/ 386726 h 533400"/>
                <a:gd name="connsiteX27" fmla="*/ 122202 w 560070"/>
                <a:gd name="connsiteY27" fmla="*/ 384901 h 533400"/>
                <a:gd name="connsiteX28" fmla="*/ 134283 w 560070"/>
                <a:gd name="connsiteY28" fmla="*/ 423093 h 533400"/>
                <a:gd name="connsiteX29" fmla="*/ 3625 w 560070"/>
                <a:gd name="connsiteY29" fmla="*/ 347588 h 533400"/>
                <a:gd name="connsiteX30" fmla="*/ 0 w 560070"/>
                <a:gd name="connsiteY30" fmla="*/ 320013 h 533400"/>
                <a:gd name="connsiteX31" fmla="*/ 0 w 560070"/>
                <a:gd name="connsiteY31" fmla="*/ 233363 h 533400"/>
                <a:gd name="connsiteX32" fmla="*/ 46673 w 560070"/>
                <a:gd name="connsiteY32" fmla="*/ 186690 h 533400"/>
                <a:gd name="connsiteX33" fmla="*/ 266700 w 560070"/>
                <a:gd name="connsiteY33" fmla="*/ 0 h 533400"/>
                <a:gd name="connsiteX34" fmla="*/ 346710 w 560070"/>
                <a:gd name="connsiteY34" fmla="*/ 80010 h 533400"/>
                <a:gd name="connsiteX35" fmla="*/ 266700 w 560070"/>
                <a:gd name="connsiteY35" fmla="*/ 160020 h 533400"/>
                <a:gd name="connsiteX36" fmla="*/ 186690 w 560070"/>
                <a:gd name="connsiteY36" fmla="*/ 80010 h 533400"/>
                <a:gd name="connsiteX37" fmla="*/ 266700 w 560070"/>
                <a:gd name="connsiteY37" fmla="*/ 0 h 533400"/>
                <a:gd name="connsiteX38" fmla="*/ 266700 w 560070"/>
                <a:gd name="connsiteY38" fmla="*/ 40005 h 533400"/>
                <a:gd name="connsiteX39" fmla="*/ 226695 w 560070"/>
                <a:gd name="connsiteY39" fmla="*/ 80010 h 533400"/>
                <a:gd name="connsiteX40" fmla="*/ 266700 w 560070"/>
                <a:gd name="connsiteY40" fmla="*/ 120015 h 533400"/>
                <a:gd name="connsiteX41" fmla="*/ 306705 w 560070"/>
                <a:gd name="connsiteY41" fmla="*/ 80010 h 533400"/>
                <a:gd name="connsiteX42" fmla="*/ 266700 w 560070"/>
                <a:gd name="connsiteY42" fmla="*/ 40005 h 533400"/>
                <a:gd name="connsiteX43" fmla="*/ 440055 w 560070"/>
                <a:gd name="connsiteY43" fmla="*/ 26670 h 533400"/>
                <a:gd name="connsiteX44" fmla="*/ 506730 w 560070"/>
                <a:gd name="connsiteY44" fmla="*/ 93345 h 533400"/>
                <a:gd name="connsiteX45" fmla="*/ 440055 w 560070"/>
                <a:gd name="connsiteY45" fmla="*/ 160020 h 533400"/>
                <a:gd name="connsiteX46" fmla="*/ 373380 w 560070"/>
                <a:gd name="connsiteY46" fmla="*/ 93345 h 533400"/>
                <a:gd name="connsiteX47" fmla="*/ 440055 w 560070"/>
                <a:gd name="connsiteY47" fmla="*/ 26670 h 533400"/>
                <a:gd name="connsiteX48" fmla="*/ 440055 w 560070"/>
                <a:gd name="connsiteY48" fmla="*/ 66675 h 533400"/>
                <a:gd name="connsiteX49" fmla="*/ 413385 w 560070"/>
                <a:gd name="connsiteY49" fmla="*/ 93345 h 533400"/>
                <a:gd name="connsiteX50" fmla="*/ 440055 w 560070"/>
                <a:gd name="connsiteY50" fmla="*/ 120015 h 533400"/>
                <a:gd name="connsiteX51" fmla="*/ 466725 w 560070"/>
                <a:gd name="connsiteY51" fmla="*/ 93345 h 533400"/>
                <a:gd name="connsiteX52" fmla="*/ 440055 w 560070"/>
                <a:gd name="connsiteY52" fmla="*/ 66675 h 533400"/>
                <a:gd name="connsiteX53" fmla="*/ 93345 w 560070"/>
                <a:gd name="connsiteY53" fmla="*/ 26670 h 533400"/>
                <a:gd name="connsiteX54" fmla="*/ 160020 w 560070"/>
                <a:gd name="connsiteY54" fmla="*/ 93345 h 533400"/>
                <a:gd name="connsiteX55" fmla="*/ 93345 w 560070"/>
                <a:gd name="connsiteY55" fmla="*/ 160020 h 533400"/>
                <a:gd name="connsiteX56" fmla="*/ 26670 w 560070"/>
                <a:gd name="connsiteY56" fmla="*/ 93345 h 533400"/>
                <a:gd name="connsiteX57" fmla="*/ 93345 w 560070"/>
                <a:gd name="connsiteY57" fmla="*/ 26670 h 533400"/>
                <a:gd name="connsiteX58" fmla="*/ 93345 w 560070"/>
                <a:gd name="connsiteY58" fmla="*/ 66675 h 533400"/>
                <a:gd name="connsiteX59" fmla="*/ 66675 w 560070"/>
                <a:gd name="connsiteY59" fmla="*/ 93345 h 533400"/>
                <a:gd name="connsiteX60" fmla="*/ 93345 w 560070"/>
                <a:gd name="connsiteY60" fmla="*/ 120015 h 533400"/>
                <a:gd name="connsiteX61" fmla="*/ 120015 w 560070"/>
                <a:gd name="connsiteY61" fmla="*/ 93345 h 533400"/>
                <a:gd name="connsiteX62" fmla="*/ 93345 w 560070"/>
                <a:gd name="connsiteY62" fmla="*/ 66675 h 533400"/>
                <a:gd name="connsiteX63" fmla="*/ 320040 w 560070"/>
                <a:gd name="connsiteY63" fmla="*/ 320040 h 533400"/>
                <a:gd name="connsiteX64" fmla="*/ 306705 w 560070"/>
                <a:gd name="connsiteY64" fmla="*/ 320040 h 533400"/>
                <a:gd name="connsiteX65" fmla="*/ 266700 w 560070"/>
                <a:gd name="connsiteY65" fmla="*/ 360045 h 533400"/>
                <a:gd name="connsiteX66" fmla="*/ 266700 w 560070"/>
                <a:gd name="connsiteY66" fmla="*/ 400050 h 533400"/>
                <a:gd name="connsiteX67" fmla="*/ 333375 w 560070"/>
                <a:gd name="connsiteY67" fmla="*/ 400050 h 533400"/>
                <a:gd name="connsiteX68" fmla="*/ 333375 w 560070"/>
                <a:gd name="connsiteY68" fmla="*/ 393383 h 533400"/>
                <a:gd name="connsiteX69" fmla="*/ 353378 w 560070"/>
                <a:gd name="connsiteY69" fmla="*/ 373380 h 533400"/>
                <a:gd name="connsiteX70" fmla="*/ 373380 w 560070"/>
                <a:gd name="connsiteY70" fmla="*/ 393383 h 533400"/>
                <a:gd name="connsiteX71" fmla="*/ 373380 w 560070"/>
                <a:gd name="connsiteY71" fmla="*/ 400050 h 533400"/>
                <a:gd name="connsiteX72" fmla="*/ 453390 w 560070"/>
                <a:gd name="connsiteY72" fmla="*/ 400050 h 533400"/>
                <a:gd name="connsiteX73" fmla="*/ 453390 w 560070"/>
                <a:gd name="connsiteY73" fmla="*/ 393383 h 533400"/>
                <a:gd name="connsiteX74" fmla="*/ 473393 w 560070"/>
                <a:gd name="connsiteY74" fmla="*/ 373380 h 533400"/>
                <a:gd name="connsiteX75" fmla="*/ 493395 w 560070"/>
                <a:gd name="connsiteY75" fmla="*/ 393383 h 533400"/>
                <a:gd name="connsiteX76" fmla="*/ 493395 w 560070"/>
                <a:gd name="connsiteY76" fmla="*/ 400050 h 533400"/>
                <a:gd name="connsiteX77" fmla="*/ 560070 w 560070"/>
                <a:gd name="connsiteY77" fmla="*/ 400050 h 533400"/>
                <a:gd name="connsiteX78" fmla="*/ 560070 w 560070"/>
                <a:gd name="connsiteY78" fmla="*/ 360045 h 533400"/>
                <a:gd name="connsiteX79" fmla="*/ 520065 w 560070"/>
                <a:gd name="connsiteY79" fmla="*/ 320040 h 533400"/>
                <a:gd name="connsiteX80" fmla="*/ 506730 w 560070"/>
                <a:gd name="connsiteY80" fmla="*/ 320040 h 533400"/>
                <a:gd name="connsiteX81" fmla="*/ 506730 w 560070"/>
                <a:gd name="connsiteY81" fmla="*/ 293370 h 533400"/>
                <a:gd name="connsiteX82" fmla="*/ 460058 w 560070"/>
                <a:gd name="connsiteY82" fmla="*/ 246698 h 533400"/>
                <a:gd name="connsiteX83" fmla="*/ 366713 w 560070"/>
                <a:gd name="connsiteY83" fmla="*/ 246698 h 533400"/>
                <a:gd name="connsiteX84" fmla="*/ 320040 w 560070"/>
                <a:gd name="connsiteY84" fmla="*/ 293370 h 533400"/>
                <a:gd name="connsiteX85" fmla="*/ 320040 w 560070"/>
                <a:gd name="connsiteY85" fmla="*/ 320040 h 533400"/>
                <a:gd name="connsiteX86" fmla="*/ 360045 w 560070"/>
                <a:gd name="connsiteY86" fmla="*/ 293370 h 533400"/>
                <a:gd name="connsiteX87" fmla="*/ 366713 w 560070"/>
                <a:gd name="connsiteY87" fmla="*/ 286703 h 533400"/>
                <a:gd name="connsiteX88" fmla="*/ 460058 w 560070"/>
                <a:gd name="connsiteY88" fmla="*/ 286703 h 533400"/>
                <a:gd name="connsiteX89" fmla="*/ 466725 w 560070"/>
                <a:gd name="connsiteY89" fmla="*/ 293370 h 533400"/>
                <a:gd name="connsiteX90" fmla="*/ 466725 w 560070"/>
                <a:gd name="connsiteY90" fmla="*/ 320040 h 533400"/>
                <a:gd name="connsiteX91" fmla="*/ 360045 w 560070"/>
                <a:gd name="connsiteY91" fmla="*/ 320040 h 533400"/>
                <a:gd name="connsiteX92" fmla="*/ 360045 w 560070"/>
                <a:gd name="connsiteY92" fmla="*/ 293370 h 533400"/>
                <a:gd name="connsiteX93" fmla="*/ 266700 w 560070"/>
                <a:gd name="connsiteY93" fmla="*/ 493395 h 533400"/>
                <a:gd name="connsiteX94" fmla="*/ 266700 w 560070"/>
                <a:gd name="connsiteY94" fmla="*/ 440055 h 533400"/>
                <a:gd name="connsiteX95" fmla="*/ 333375 w 560070"/>
                <a:gd name="connsiteY95" fmla="*/ 440055 h 533400"/>
                <a:gd name="connsiteX96" fmla="*/ 333375 w 560070"/>
                <a:gd name="connsiteY96" fmla="*/ 460058 h 533400"/>
                <a:gd name="connsiteX97" fmla="*/ 353378 w 560070"/>
                <a:gd name="connsiteY97" fmla="*/ 480060 h 533400"/>
                <a:gd name="connsiteX98" fmla="*/ 373380 w 560070"/>
                <a:gd name="connsiteY98" fmla="*/ 460058 h 533400"/>
                <a:gd name="connsiteX99" fmla="*/ 373380 w 560070"/>
                <a:gd name="connsiteY99" fmla="*/ 440055 h 533400"/>
                <a:gd name="connsiteX100" fmla="*/ 453390 w 560070"/>
                <a:gd name="connsiteY100" fmla="*/ 440055 h 533400"/>
                <a:gd name="connsiteX101" fmla="*/ 453390 w 560070"/>
                <a:gd name="connsiteY101" fmla="*/ 460058 h 533400"/>
                <a:gd name="connsiteX102" fmla="*/ 473393 w 560070"/>
                <a:gd name="connsiteY102" fmla="*/ 480060 h 533400"/>
                <a:gd name="connsiteX103" fmla="*/ 493395 w 560070"/>
                <a:gd name="connsiteY103" fmla="*/ 460058 h 533400"/>
                <a:gd name="connsiteX104" fmla="*/ 493395 w 560070"/>
                <a:gd name="connsiteY104" fmla="*/ 440055 h 533400"/>
                <a:gd name="connsiteX105" fmla="*/ 560070 w 560070"/>
                <a:gd name="connsiteY105" fmla="*/ 440055 h 533400"/>
                <a:gd name="connsiteX106" fmla="*/ 560070 w 560070"/>
                <a:gd name="connsiteY106" fmla="*/ 493395 h 533400"/>
                <a:gd name="connsiteX107" fmla="*/ 520065 w 560070"/>
                <a:gd name="connsiteY107" fmla="*/ 533400 h 533400"/>
                <a:gd name="connsiteX108" fmla="*/ 306705 w 560070"/>
                <a:gd name="connsiteY108" fmla="*/ 533400 h 533400"/>
                <a:gd name="connsiteX109" fmla="*/ 266700 w 560070"/>
                <a:gd name="connsiteY109" fmla="*/ 493395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560070" h="533400">
                  <a:moveTo>
                    <a:pt x="340149" y="186690"/>
                  </a:moveTo>
                  <a:cubicBezTo>
                    <a:pt x="360799" y="186679"/>
                    <a:pt x="379002" y="200239"/>
                    <a:pt x="384901" y="220028"/>
                  </a:cubicBezTo>
                  <a:lnTo>
                    <a:pt x="366713" y="220028"/>
                  </a:lnTo>
                  <a:cubicBezTo>
                    <a:pt x="355778" y="220028"/>
                    <a:pt x="345430" y="222428"/>
                    <a:pt x="336122" y="226695"/>
                  </a:cubicBezTo>
                  <a:lnTo>
                    <a:pt x="193411" y="226695"/>
                  </a:lnTo>
                  <a:cubicBezTo>
                    <a:pt x="189728" y="226695"/>
                    <a:pt x="186743" y="229680"/>
                    <a:pt x="186743" y="233363"/>
                  </a:cubicBezTo>
                  <a:lnTo>
                    <a:pt x="186743" y="360018"/>
                  </a:lnTo>
                  <a:cubicBezTo>
                    <a:pt x="186743" y="394849"/>
                    <a:pt x="208986" y="424480"/>
                    <a:pt x="240030" y="435494"/>
                  </a:cubicBezTo>
                  <a:lnTo>
                    <a:pt x="240030" y="477073"/>
                  </a:lnTo>
                  <a:cubicBezTo>
                    <a:pt x="185446" y="464576"/>
                    <a:pt x="146744" y="416014"/>
                    <a:pt x="146738" y="360018"/>
                  </a:cubicBezTo>
                  <a:lnTo>
                    <a:pt x="146738" y="233363"/>
                  </a:lnTo>
                  <a:cubicBezTo>
                    <a:pt x="146738" y="207599"/>
                    <a:pt x="167621" y="186690"/>
                    <a:pt x="193411" y="186690"/>
                  </a:cubicBezTo>
                  <a:lnTo>
                    <a:pt x="340149" y="186690"/>
                  </a:lnTo>
                  <a:close/>
                  <a:moveTo>
                    <a:pt x="460058" y="220028"/>
                  </a:moveTo>
                  <a:cubicBezTo>
                    <a:pt x="500439" y="220027"/>
                    <a:pt x="533224" y="252669"/>
                    <a:pt x="533400" y="293050"/>
                  </a:cubicBezTo>
                  <a:lnTo>
                    <a:pt x="533400" y="233363"/>
                  </a:lnTo>
                  <a:cubicBezTo>
                    <a:pt x="533400" y="207586"/>
                    <a:pt x="512504" y="186690"/>
                    <a:pt x="486728" y="186690"/>
                  </a:cubicBezTo>
                  <a:lnTo>
                    <a:pt x="396716" y="186690"/>
                  </a:lnTo>
                  <a:cubicBezTo>
                    <a:pt x="404504" y="196105"/>
                    <a:pt x="409971" y="207493"/>
                    <a:pt x="412292" y="220028"/>
                  </a:cubicBezTo>
                  <a:lnTo>
                    <a:pt x="460058" y="220028"/>
                  </a:lnTo>
                  <a:close/>
                  <a:moveTo>
                    <a:pt x="46673" y="186690"/>
                  </a:moveTo>
                  <a:lnTo>
                    <a:pt x="136844" y="186690"/>
                  </a:lnTo>
                  <a:cubicBezTo>
                    <a:pt x="127435" y="198054"/>
                    <a:pt x="121688" y="212001"/>
                    <a:pt x="120362" y="226695"/>
                  </a:cubicBezTo>
                  <a:lnTo>
                    <a:pt x="46673" y="226695"/>
                  </a:lnTo>
                  <a:cubicBezTo>
                    <a:pt x="42990" y="226695"/>
                    <a:pt x="40005" y="229680"/>
                    <a:pt x="40005" y="233363"/>
                  </a:cubicBezTo>
                  <a:lnTo>
                    <a:pt x="40005" y="320013"/>
                  </a:lnTo>
                  <a:cubicBezTo>
                    <a:pt x="39999" y="356852"/>
                    <a:pt x="69857" y="386720"/>
                    <a:pt x="106695" y="386726"/>
                  </a:cubicBezTo>
                  <a:cubicBezTo>
                    <a:pt x="111918" y="386727"/>
                    <a:pt x="117122" y="386115"/>
                    <a:pt x="122202" y="384901"/>
                  </a:cubicBezTo>
                  <a:cubicBezTo>
                    <a:pt x="124469" y="398343"/>
                    <a:pt x="128603" y="411171"/>
                    <a:pt x="134283" y="423093"/>
                  </a:cubicBezTo>
                  <a:cubicBezTo>
                    <a:pt x="77353" y="438323"/>
                    <a:pt x="18855" y="404518"/>
                    <a:pt x="3625" y="347588"/>
                  </a:cubicBezTo>
                  <a:cubicBezTo>
                    <a:pt x="1219" y="338594"/>
                    <a:pt x="0" y="329324"/>
                    <a:pt x="0" y="320013"/>
                  </a:cubicBezTo>
                  <a:lnTo>
                    <a:pt x="0" y="233363"/>
                  </a:lnTo>
                  <a:cubicBezTo>
                    <a:pt x="0" y="207599"/>
                    <a:pt x="20909" y="186690"/>
                    <a:pt x="46673" y="186690"/>
                  </a:cubicBezTo>
                  <a:close/>
                  <a:moveTo>
                    <a:pt x="266700" y="0"/>
                  </a:moveTo>
                  <a:cubicBezTo>
                    <a:pt x="310888" y="0"/>
                    <a:pt x="346710" y="35822"/>
                    <a:pt x="346710" y="80010"/>
                  </a:cubicBezTo>
                  <a:cubicBezTo>
                    <a:pt x="346710" y="124198"/>
                    <a:pt x="310888" y="160020"/>
                    <a:pt x="266700" y="160020"/>
                  </a:cubicBezTo>
                  <a:cubicBezTo>
                    <a:pt x="222512" y="160020"/>
                    <a:pt x="186690" y="124198"/>
                    <a:pt x="186690" y="80010"/>
                  </a:cubicBezTo>
                  <a:cubicBezTo>
                    <a:pt x="186690" y="35822"/>
                    <a:pt x="222512" y="0"/>
                    <a:pt x="266700" y="0"/>
                  </a:cubicBezTo>
                  <a:close/>
                  <a:moveTo>
                    <a:pt x="266700" y="40005"/>
                  </a:moveTo>
                  <a:cubicBezTo>
                    <a:pt x="244606" y="40005"/>
                    <a:pt x="226695" y="57916"/>
                    <a:pt x="226695" y="80010"/>
                  </a:cubicBezTo>
                  <a:cubicBezTo>
                    <a:pt x="226695" y="102104"/>
                    <a:pt x="244606" y="120015"/>
                    <a:pt x="266700" y="120015"/>
                  </a:cubicBezTo>
                  <a:cubicBezTo>
                    <a:pt x="288794" y="120015"/>
                    <a:pt x="306705" y="102104"/>
                    <a:pt x="306705" y="80010"/>
                  </a:cubicBezTo>
                  <a:cubicBezTo>
                    <a:pt x="306705" y="57916"/>
                    <a:pt x="288794" y="40005"/>
                    <a:pt x="266700" y="40005"/>
                  </a:cubicBezTo>
                  <a:close/>
                  <a:moveTo>
                    <a:pt x="440055" y="26670"/>
                  </a:moveTo>
                  <a:cubicBezTo>
                    <a:pt x="476879" y="26670"/>
                    <a:pt x="506730" y="56521"/>
                    <a:pt x="506730" y="93345"/>
                  </a:cubicBezTo>
                  <a:cubicBezTo>
                    <a:pt x="506730" y="130169"/>
                    <a:pt x="476879" y="160020"/>
                    <a:pt x="440055" y="160020"/>
                  </a:cubicBezTo>
                  <a:cubicBezTo>
                    <a:pt x="403231" y="160020"/>
                    <a:pt x="373380" y="130169"/>
                    <a:pt x="373380" y="93345"/>
                  </a:cubicBezTo>
                  <a:cubicBezTo>
                    <a:pt x="373380" y="56521"/>
                    <a:pt x="403231" y="26670"/>
                    <a:pt x="440055" y="26670"/>
                  </a:cubicBezTo>
                  <a:close/>
                  <a:moveTo>
                    <a:pt x="440055" y="66675"/>
                  </a:moveTo>
                  <a:cubicBezTo>
                    <a:pt x="425326" y="66675"/>
                    <a:pt x="413385" y="78616"/>
                    <a:pt x="413385" y="93345"/>
                  </a:cubicBezTo>
                  <a:cubicBezTo>
                    <a:pt x="413385" y="108074"/>
                    <a:pt x="425326" y="120015"/>
                    <a:pt x="440055" y="120015"/>
                  </a:cubicBezTo>
                  <a:cubicBezTo>
                    <a:pt x="454784" y="120015"/>
                    <a:pt x="466725" y="108074"/>
                    <a:pt x="466725" y="93345"/>
                  </a:cubicBezTo>
                  <a:cubicBezTo>
                    <a:pt x="466725" y="78616"/>
                    <a:pt x="454784" y="66675"/>
                    <a:pt x="440055" y="66675"/>
                  </a:cubicBezTo>
                  <a:close/>
                  <a:moveTo>
                    <a:pt x="93345" y="26670"/>
                  </a:moveTo>
                  <a:cubicBezTo>
                    <a:pt x="130169" y="26670"/>
                    <a:pt x="160020" y="56521"/>
                    <a:pt x="160020" y="93345"/>
                  </a:cubicBezTo>
                  <a:cubicBezTo>
                    <a:pt x="160020" y="130169"/>
                    <a:pt x="130169" y="160020"/>
                    <a:pt x="93345" y="160020"/>
                  </a:cubicBezTo>
                  <a:cubicBezTo>
                    <a:pt x="56521" y="160020"/>
                    <a:pt x="26670" y="130169"/>
                    <a:pt x="26670" y="93345"/>
                  </a:cubicBezTo>
                  <a:cubicBezTo>
                    <a:pt x="26670" y="56521"/>
                    <a:pt x="56521" y="26670"/>
                    <a:pt x="93345" y="26670"/>
                  </a:cubicBezTo>
                  <a:close/>
                  <a:moveTo>
                    <a:pt x="93345" y="66675"/>
                  </a:moveTo>
                  <a:cubicBezTo>
                    <a:pt x="78616" y="66675"/>
                    <a:pt x="66675" y="78616"/>
                    <a:pt x="66675" y="93345"/>
                  </a:cubicBezTo>
                  <a:cubicBezTo>
                    <a:pt x="66675" y="108074"/>
                    <a:pt x="78616" y="120015"/>
                    <a:pt x="93345" y="120015"/>
                  </a:cubicBezTo>
                  <a:cubicBezTo>
                    <a:pt x="108074" y="120015"/>
                    <a:pt x="120015" y="108074"/>
                    <a:pt x="120015" y="93345"/>
                  </a:cubicBezTo>
                  <a:cubicBezTo>
                    <a:pt x="120015" y="78616"/>
                    <a:pt x="108074" y="66675"/>
                    <a:pt x="93345" y="66675"/>
                  </a:cubicBezTo>
                  <a:close/>
                  <a:moveTo>
                    <a:pt x="320040" y="320040"/>
                  </a:moveTo>
                  <a:lnTo>
                    <a:pt x="306705" y="320040"/>
                  </a:lnTo>
                  <a:cubicBezTo>
                    <a:pt x="284611" y="320040"/>
                    <a:pt x="266700" y="337951"/>
                    <a:pt x="266700" y="360045"/>
                  </a:cubicBezTo>
                  <a:lnTo>
                    <a:pt x="266700" y="400050"/>
                  </a:lnTo>
                  <a:lnTo>
                    <a:pt x="333375" y="400050"/>
                  </a:lnTo>
                  <a:lnTo>
                    <a:pt x="333375" y="393383"/>
                  </a:lnTo>
                  <a:cubicBezTo>
                    <a:pt x="333375" y="382335"/>
                    <a:pt x="342330" y="373380"/>
                    <a:pt x="353378" y="373380"/>
                  </a:cubicBezTo>
                  <a:cubicBezTo>
                    <a:pt x="364425" y="373380"/>
                    <a:pt x="373380" y="382335"/>
                    <a:pt x="373380" y="393383"/>
                  </a:cubicBezTo>
                  <a:lnTo>
                    <a:pt x="373380" y="400050"/>
                  </a:lnTo>
                  <a:lnTo>
                    <a:pt x="453390" y="400050"/>
                  </a:lnTo>
                  <a:lnTo>
                    <a:pt x="453390" y="393383"/>
                  </a:lnTo>
                  <a:cubicBezTo>
                    <a:pt x="453390" y="382335"/>
                    <a:pt x="462345" y="373380"/>
                    <a:pt x="473393" y="373380"/>
                  </a:cubicBezTo>
                  <a:cubicBezTo>
                    <a:pt x="484440" y="373380"/>
                    <a:pt x="493395" y="382335"/>
                    <a:pt x="493395" y="393383"/>
                  </a:cubicBezTo>
                  <a:lnTo>
                    <a:pt x="493395" y="400050"/>
                  </a:lnTo>
                  <a:lnTo>
                    <a:pt x="560070" y="400050"/>
                  </a:lnTo>
                  <a:lnTo>
                    <a:pt x="560070" y="360045"/>
                  </a:lnTo>
                  <a:cubicBezTo>
                    <a:pt x="560070" y="337951"/>
                    <a:pt x="542159" y="320040"/>
                    <a:pt x="520065" y="320040"/>
                  </a:cubicBezTo>
                  <a:lnTo>
                    <a:pt x="506730" y="320040"/>
                  </a:lnTo>
                  <a:lnTo>
                    <a:pt x="506730" y="293370"/>
                  </a:lnTo>
                  <a:cubicBezTo>
                    <a:pt x="506730" y="267594"/>
                    <a:pt x="485834" y="246698"/>
                    <a:pt x="460058" y="246698"/>
                  </a:cubicBezTo>
                  <a:lnTo>
                    <a:pt x="366713" y="246698"/>
                  </a:lnTo>
                  <a:cubicBezTo>
                    <a:pt x="340936" y="246698"/>
                    <a:pt x="320040" y="267594"/>
                    <a:pt x="320040" y="293370"/>
                  </a:cubicBezTo>
                  <a:lnTo>
                    <a:pt x="320040" y="320040"/>
                  </a:lnTo>
                  <a:close/>
                  <a:moveTo>
                    <a:pt x="360045" y="293370"/>
                  </a:moveTo>
                  <a:cubicBezTo>
                    <a:pt x="360045" y="289688"/>
                    <a:pt x="363030" y="286703"/>
                    <a:pt x="366713" y="286703"/>
                  </a:cubicBezTo>
                  <a:lnTo>
                    <a:pt x="460058" y="286703"/>
                  </a:lnTo>
                  <a:cubicBezTo>
                    <a:pt x="463740" y="286703"/>
                    <a:pt x="466725" y="289688"/>
                    <a:pt x="466725" y="293370"/>
                  </a:cubicBezTo>
                  <a:lnTo>
                    <a:pt x="466725" y="320040"/>
                  </a:lnTo>
                  <a:lnTo>
                    <a:pt x="360045" y="320040"/>
                  </a:lnTo>
                  <a:lnTo>
                    <a:pt x="360045" y="293370"/>
                  </a:lnTo>
                  <a:close/>
                  <a:moveTo>
                    <a:pt x="266700" y="493395"/>
                  </a:moveTo>
                  <a:lnTo>
                    <a:pt x="266700" y="440055"/>
                  </a:lnTo>
                  <a:lnTo>
                    <a:pt x="333375" y="440055"/>
                  </a:lnTo>
                  <a:lnTo>
                    <a:pt x="333375" y="460058"/>
                  </a:lnTo>
                  <a:cubicBezTo>
                    <a:pt x="333375" y="471105"/>
                    <a:pt x="342330" y="480060"/>
                    <a:pt x="353378" y="480060"/>
                  </a:cubicBezTo>
                  <a:cubicBezTo>
                    <a:pt x="364425" y="480060"/>
                    <a:pt x="373380" y="471105"/>
                    <a:pt x="373380" y="460058"/>
                  </a:cubicBezTo>
                  <a:lnTo>
                    <a:pt x="373380" y="440055"/>
                  </a:lnTo>
                  <a:lnTo>
                    <a:pt x="453390" y="440055"/>
                  </a:lnTo>
                  <a:lnTo>
                    <a:pt x="453390" y="460058"/>
                  </a:lnTo>
                  <a:cubicBezTo>
                    <a:pt x="453390" y="471105"/>
                    <a:pt x="462345" y="480060"/>
                    <a:pt x="473393" y="480060"/>
                  </a:cubicBezTo>
                  <a:cubicBezTo>
                    <a:pt x="484440" y="480060"/>
                    <a:pt x="493395" y="471105"/>
                    <a:pt x="493395" y="460058"/>
                  </a:cubicBezTo>
                  <a:lnTo>
                    <a:pt x="493395" y="440055"/>
                  </a:lnTo>
                  <a:lnTo>
                    <a:pt x="560070" y="440055"/>
                  </a:lnTo>
                  <a:lnTo>
                    <a:pt x="560070" y="493395"/>
                  </a:lnTo>
                  <a:cubicBezTo>
                    <a:pt x="560070" y="515489"/>
                    <a:pt x="542159" y="533400"/>
                    <a:pt x="520065" y="533400"/>
                  </a:cubicBezTo>
                  <a:lnTo>
                    <a:pt x="306705" y="533400"/>
                  </a:lnTo>
                  <a:cubicBezTo>
                    <a:pt x="284611" y="533400"/>
                    <a:pt x="266700" y="515489"/>
                    <a:pt x="266700" y="493395"/>
                  </a:cubicBezTo>
                  <a:close/>
                </a:path>
              </a:pathLst>
            </a:custGeom>
            <a:gradFill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</a:gradFill>
            <a:effectLst/>
          </p:spPr>
          <p:txBody>
            <a:bodyPr wrap="square" lIns="640080" tIns="0" rIns="0" bIns="0" anchor="ctr" anchorCtr="0">
              <a:noAutofit/>
            </a:bodyPr>
            <a:lstStyle/>
            <a:p>
              <a:pPr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2000" b="1" kern="0">
                <a:ln w="3175">
                  <a:noFill/>
                </a:ln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179753C-E2CD-FC56-34D5-F80033257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86740" y="2107481"/>
            <a:ext cx="3481389" cy="1667296"/>
            <a:chOff x="584199" y="2306772"/>
            <a:chExt cx="3481389" cy="166729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3144D1E-521F-6559-E77B-C3ABA28C7A64}"/>
                </a:ext>
              </a:extLst>
            </p:cNvPr>
            <p:cNvSpPr txBox="1"/>
            <p:nvPr/>
          </p:nvSpPr>
          <p:spPr>
            <a:xfrm>
              <a:off x="584199" y="2306772"/>
              <a:ext cx="3481389" cy="1667296"/>
            </a:xfrm>
            <a:prstGeom prst="roundRect">
              <a:avLst/>
            </a:prstGeom>
            <a:solidFill>
              <a:srgbClr val="F4F3F5"/>
            </a:solidFill>
            <a:effectLst/>
          </p:spPr>
          <p:txBody>
            <a:bodyPr wrap="square" lIns="0" tIns="0" rIns="0" bIns="274320" anchor="b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r>
                <a:rPr lang="en-US" sz="1800"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Web UI</a:t>
              </a:r>
            </a:p>
          </p:txBody>
        </p:sp>
        <p:sp>
          <p:nvSpPr>
            <p:cNvPr id="25" name="Graphic 5">
              <a:extLst>
                <a:ext uri="{FF2B5EF4-FFF2-40B4-BE49-F238E27FC236}">
                  <a16:creationId xmlns:a16="http://schemas.microsoft.com/office/drawing/2014/main" id="{18FA1441-221B-CA47-0EC8-51CA6C5D31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50558" y="2664770"/>
              <a:ext cx="548671" cy="548640"/>
            </a:xfrm>
            <a:custGeom>
              <a:avLst/>
              <a:gdLst>
                <a:gd name="connsiteX0" fmla="*/ 783866 w 956635"/>
                <a:gd name="connsiteY0" fmla="*/ 0 h 956582"/>
                <a:gd name="connsiteX1" fmla="*/ 793644 w 956635"/>
                <a:gd name="connsiteY1" fmla="*/ 266 h 956582"/>
                <a:gd name="connsiteX2" fmla="*/ 956370 w 956635"/>
                <a:gd name="connsiteY2" fmla="*/ 162885 h 956582"/>
                <a:gd name="connsiteX3" fmla="*/ 956635 w 956635"/>
                <a:gd name="connsiteY3" fmla="*/ 172716 h 956582"/>
                <a:gd name="connsiteX4" fmla="*/ 956635 w 956635"/>
                <a:gd name="connsiteY4" fmla="*/ 783866 h 956582"/>
                <a:gd name="connsiteX5" fmla="*/ 956370 w 956635"/>
                <a:gd name="connsiteY5" fmla="*/ 793644 h 956582"/>
                <a:gd name="connsiteX6" fmla="*/ 793751 w 956635"/>
                <a:gd name="connsiteY6" fmla="*/ 956263 h 956582"/>
                <a:gd name="connsiteX7" fmla="*/ 783866 w 956635"/>
                <a:gd name="connsiteY7" fmla="*/ 956582 h 956582"/>
                <a:gd name="connsiteX8" fmla="*/ 172716 w 956635"/>
                <a:gd name="connsiteY8" fmla="*/ 956582 h 956582"/>
                <a:gd name="connsiteX9" fmla="*/ 266 w 956635"/>
                <a:gd name="connsiteY9" fmla="*/ 793644 h 956582"/>
                <a:gd name="connsiteX10" fmla="*/ 0 w 956635"/>
                <a:gd name="connsiteY10" fmla="*/ 783866 h 956582"/>
                <a:gd name="connsiteX11" fmla="*/ 0 w 956635"/>
                <a:gd name="connsiteY11" fmla="*/ 172716 h 956582"/>
                <a:gd name="connsiteX12" fmla="*/ 162938 w 956635"/>
                <a:gd name="connsiteY12" fmla="*/ 266 h 956582"/>
                <a:gd name="connsiteX13" fmla="*/ 172716 w 956635"/>
                <a:gd name="connsiteY13" fmla="*/ 0 h 956582"/>
                <a:gd name="connsiteX14" fmla="*/ 783866 w 956635"/>
                <a:gd name="connsiteY14" fmla="*/ 0 h 956582"/>
                <a:gd name="connsiteX15" fmla="*/ 850295 w 956635"/>
                <a:gd name="connsiteY15" fmla="*/ 265717 h 956582"/>
                <a:gd name="connsiteX16" fmla="*/ 106340 w 956635"/>
                <a:gd name="connsiteY16" fmla="*/ 265717 h 956582"/>
                <a:gd name="connsiteX17" fmla="*/ 106287 w 956635"/>
                <a:gd name="connsiteY17" fmla="*/ 783866 h 956582"/>
                <a:gd name="connsiteX18" fmla="*/ 165914 w 956635"/>
                <a:gd name="connsiteY18" fmla="*/ 849976 h 956582"/>
                <a:gd name="connsiteX19" fmla="*/ 172716 w 956635"/>
                <a:gd name="connsiteY19" fmla="*/ 850295 h 956582"/>
                <a:gd name="connsiteX20" fmla="*/ 783919 w 956635"/>
                <a:gd name="connsiteY20" fmla="*/ 850295 h 956582"/>
                <a:gd name="connsiteX21" fmla="*/ 790722 w 956635"/>
                <a:gd name="connsiteY21" fmla="*/ 849976 h 956582"/>
                <a:gd name="connsiteX22" fmla="*/ 850030 w 956635"/>
                <a:gd name="connsiteY22" fmla="*/ 790668 h 956582"/>
                <a:gd name="connsiteX23" fmla="*/ 850295 w 956635"/>
                <a:gd name="connsiteY23" fmla="*/ 783866 h 956582"/>
                <a:gd name="connsiteX24" fmla="*/ 850295 w 956635"/>
                <a:gd name="connsiteY24" fmla="*/ 265717 h 956582"/>
                <a:gd name="connsiteX25" fmla="*/ 385290 w 956635"/>
                <a:gd name="connsiteY25" fmla="*/ 345432 h 956582"/>
                <a:gd name="connsiteX26" fmla="*/ 424776 w 956635"/>
                <a:gd name="connsiteY26" fmla="*/ 379869 h 956582"/>
                <a:gd name="connsiteX27" fmla="*/ 425148 w 956635"/>
                <a:gd name="connsiteY27" fmla="*/ 385290 h 956582"/>
                <a:gd name="connsiteX28" fmla="*/ 425148 w 956635"/>
                <a:gd name="connsiteY28" fmla="*/ 757294 h 956582"/>
                <a:gd name="connsiteX29" fmla="*/ 390711 w 956635"/>
                <a:gd name="connsiteY29" fmla="*/ 796780 h 956582"/>
                <a:gd name="connsiteX30" fmla="*/ 385290 w 956635"/>
                <a:gd name="connsiteY30" fmla="*/ 797152 h 956582"/>
                <a:gd name="connsiteX31" fmla="*/ 199288 w 956635"/>
                <a:gd name="connsiteY31" fmla="*/ 797152 h 956582"/>
                <a:gd name="connsiteX32" fmla="*/ 159802 w 956635"/>
                <a:gd name="connsiteY32" fmla="*/ 762715 h 956582"/>
                <a:gd name="connsiteX33" fmla="*/ 159430 w 956635"/>
                <a:gd name="connsiteY33" fmla="*/ 757294 h 956582"/>
                <a:gd name="connsiteX34" fmla="*/ 159430 w 956635"/>
                <a:gd name="connsiteY34" fmla="*/ 385290 h 956582"/>
                <a:gd name="connsiteX35" fmla="*/ 193867 w 956635"/>
                <a:gd name="connsiteY35" fmla="*/ 345804 h 956582"/>
                <a:gd name="connsiteX36" fmla="*/ 199288 w 956635"/>
                <a:gd name="connsiteY36" fmla="*/ 345432 h 956582"/>
                <a:gd name="connsiteX37" fmla="*/ 385290 w 956635"/>
                <a:gd name="connsiteY37" fmla="*/ 345432 h 956582"/>
                <a:gd name="connsiteX38" fmla="*/ 345432 w 956635"/>
                <a:gd name="connsiteY38" fmla="*/ 425148 h 956582"/>
                <a:gd name="connsiteX39" fmla="*/ 239146 w 956635"/>
                <a:gd name="connsiteY39" fmla="*/ 425148 h 956582"/>
                <a:gd name="connsiteX40" fmla="*/ 239146 w 956635"/>
                <a:gd name="connsiteY40" fmla="*/ 717437 h 956582"/>
                <a:gd name="connsiteX41" fmla="*/ 345432 w 956635"/>
                <a:gd name="connsiteY41" fmla="*/ 717437 h 956582"/>
                <a:gd name="connsiteX42" fmla="*/ 345432 w 956635"/>
                <a:gd name="connsiteY42" fmla="*/ 425148 h 956582"/>
                <a:gd name="connsiteX43" fmla="*/ 704151 w 956635"/>
                <a:gd name="connsiteY43" fmla="*/ 505022 h 956582"/>
                <a:gd name="connsiteX44" fmla="*/ 743998 w 956635"/>
                <a:gd name="connsiteY44" fmla="*/ 544891 h 956582"/>
                <a:gd name="connsiteX45" fmla="*/ 709571 w 956635"/>
                <a:gd name="connsiteY45" fmla="*/ 584366 h 956582"/>
                <a:gd name="connsiteX46" fmla="*/ 704151 w 956635"/>
                <a:gd name="connsiteY46" fmla="*/ 584738 h 956582"/>
                <a:gd name="connsiteX47" fmla="*/ 518361 w 956635"/>
                <a:gd name="connsiteY47" fmla="*/ 584738 h 956582"/>
                <a:gd name="connsiteX48" fmla="*/ 478568 w 956635"/>
                <a:gd name="connsiteY48" fmla="*/ 544816 h 956582"/>
                <a:gd name="connsiteX49" fmla="*/ 512994 w 956635"/>
                <a:gd name="connsiteY49" fmla="*/ 505394 h 956582"/>
                <a:gd name="connsiteX50" fmla="*/ 518361 w 956635"/>
                <a:gd name="connsiteY50" fmla="*/ 505022 h 956582"/>
                <a:gd name="connsiteX51" fmla="*/ 704151 w 956635"/>
                <a:gd name="connsiteY51" fmla="*/ 505022 h 956582"/>
                <a:gd name="connsiteX52" fmla="*/ 757294 w 956635"/>
                <a:gd name="connsiteY52" fmla="*/ 345432 h 956582"/>
                <a:gd name="connsiteX53" fmla="*/ 797141 w 956635"/>
                <a:gd name="connsiteY53" fmla="*/ 385301 h 956582"/>
                <a:gd name="connsiteX54" fmla="*/ 762715 w 956635"/>
                <a:gd name="connsiteY54" fmla="*/ 424776 h 956582"/>
                <a:gd name="connsiteX55" fmla="*/ 757294 w 956635"/>
                <a:gd name="connsiteY55" fmla="*/ 425148 h 956582"/>
                <a:gd name="connsiteX56" fmla="*/ 518361 w 956635"/>
                <a:gd name="connsiteY56" fmla="*/ 425148 h 956582"/>
                <a:gd name="connsiteX57" fmla="*/ 478568 w 956635"/>
                <a:gd name="connsiteY57" fmla="*/ 385226 h 956582"/>
                <a:gd name="connsiteX58" fmla="*/ 512994 w 956635"/>
                <a:gd name="connsiteY58" fmla="*/ 345804 h 956582"/>
                <a:gd name="connsiteX59" fmla="*/ 518361 w 956635"/>
                <a:gd name="connsiteY59" fmla="*/ 345432 h 956582"/>
                <a:gd name="connsiteX60" fmla="*/ 757294 w 956635"/>
                <a:gd name="connsiteY60" fmla="*/ 345432 h 9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956635" h="956582">
                  <a:moveTo>
                    <a:pt x="783866" y="0"/>
                  </a:moveTo>
                  <a:lnTo>
                    <a:pt x="793644" y="266"/>
                  </a:lnTo>
                  <a:cubicBezTo>
                    <a:pt x="881347" y="5205"/>
                    <a:pt x="951374" y="75185"/>
                    <a:pt x="956370" y="162885"/>
                  </a:cubicBezTo>
                  <a:lnTo>
                    <a:pt x="956635" y="172716"/>
                  </a:lnTo>
                  <a:lnTo>
                    <a:pt x="956635" y="783866"/>
                  </a:lnTo>
                  <a:lnTo>
                    <a:pt x="956370" y="793644"/>
                  </a:lnTo>
                  <a:cubicBezTo>
                    <a:pt x="951380" y="881305"/>
                    <a:pt x="881411" y="951273"/>
                    <a:pt x="793751" y="956263"/>
                  </a:cubicBezTo>
                  <a:lnTo>
                    <a:pt x="783866" y="956582"/>
                  </a:lnTo>
                  <a:lnTo>
                    <a:pt x="172716" y="956582"/>
                  </a:lnTo>
                  <a:cubicBezTo>
                    <a:pt x="81122" y="956588"/>
                    <a:pt x="5451" y="885094"/>
                    <a:pt x="266" y="793644"/>
                  </a:cubicBezTo>
                  <a:lnTo>
                    <a:pt x="0" y="783866"/>
                  </a:lnTo>
                  <a:lnTo>
                    <a:pt x="0" y="172716"/>
                  </a:lnTo>
                  <a:cubicBezTo>
                    <a:pt x="-6" y="81122"/>
                    <a:pt x="71491" y="5451"/>
                    <a:pt x="162938" y="266"/>
                  </a:cubicBezTo>
                  <a:lnTo>
                    <a:pt x="172716" y="0"/>
                  </a:lnTo>
                  <a:lnTo>
                    <a:pt x="783866" y="0"/>
                  </a:lnTo>
                  <a:close/>
                  <a:moveTo>
                    <a:pt x="850295" y="265717"/>
                  </a:moveTo>
                  <a:lnTo>
                    <a:pt x="106340" y="265717"/>
                  </a:lnTo>
                  <a:lnTo>
                    <a:pt x="106287" y="783866"/>
                  </a:lnTo>
                  <a:cubicBezTo>
                    <a:pt x="106287" y="818250"/>
                    <a:pt x="132434" y="846575"/>
                    <a:pt x="165914" y="849976"/>
                  </a:cubicBezTo>
                  <a:lnTo>
                    <a:pt x="172716" y="850295"/>
                  </a:lnTo>
                  <a:lnTo>
                    <a:pt x="783919" y="850295"/>
                  </a:lnTo>
                  <a:lnTo>
                    <a:pt x="790722" y="849976"/>
                  </a:lnTo>
                  <a:cubicBezTo>
                    <a:pt x="822050" y="846767"/>
                    <a:pt x="846820" y="821997"/>
                    <a:pt x="850030" y="790668"/>
                  </a:cubicBezTo>
                  <a:lnTo>
                    <a:pt x="850295" y="783866"/>
                  </a:lnTo>
                  <a:lnTo>
                    <a:pt x="850295" y="265717"/>
                  </a:lnTo>
                  <a:close/>
                  <a:moveTo>
                    <a:pt x="385290" y="345432"/>
                  </a:moveTo>
                  <a:cubicBezTo>
                    <a:pt x="405208" y="345434"/>
                    <a:pt x="422065" y="360137"/>
                    <a:pt x="424776" y="379869"/>
                  </a:cubicBezTo>
                  <a:lnTo>
                    <a:pt x="425148" y="385290"/>
                  </a:lnTo>
                  <a:lnTo>
                    <a:pt x="425148" y="757294"/>
                  </a:lnTo>
                  <a:cubicBezTo>
                    <a:pt x="425148" y="777212"/>
                    <a:pt x="410443" y="794070"/>
                    <a:pt x="390711" y="796780"/>
                  </a:cubicBezTo>
                  <a:lnTo>
                    <a:pt x="385290" y="797152"/>
                  </a:lnTo>
                  <a:lnTo>
                    <a:pt x="199288" y="797152"/>
                  </a:lnTo>
                  <a:cubicBezTo>
                    <a:pt x="179370" y="797152"/>
                    <a:pt x="162511" y="782447"/>
                    <a:pt x="159802" y="762715"/>
                  </a:cubicBezTo>
                  <a:lnTo>
                    <a:pt x="159430" y="757294"/>
                  </a:lnTo>
                  <a:lnTo>
                    <a:pt x="159430" y="385290"/>
                  </a:lnTo>
                  <a:cubicBezTo>
                    <a:pt x="159431" y="365372"/>
                    <a:pt x="174135" y="348513"/>
                    <a:pt x="193867" y="345804"/>
                  </a:cubicBezTo>
                  <a:lnTo>
                    <a:pt x="199288" y="345432"/>
                  </a:lnTo>
                  <a:lnTo>
                    <a:pt x="385290" y="345432"/>
                  </a:lnTo>
                  <a:close/>
                  <a:moveTo>
                    <a:pt x="345432" y="425148"/>
                  </a:moveTo>
                  <a:lnTo>
                    <a:pt x="239146" y="425148"/>
                  </a:lnTo>
                  <a:lnTo>
                    <a:pt x="239146" y="717437"/>
                  </a:lnTo>
                  <a:lnTo>
                    <a:pt x="345432" y="717437"/>
                  </a:lnTo>
                  <a:lnTo>
                    <a:pt x="345432" y="425148"/>
                  </a:lnTo>
                  <a:close/>
                  <a:moveTo>
                    <a:pt x="704151" y="505022"/>
                  </a:moveTo>
                  <a:cubicBezTo>
                    <a:pt x="726163" y="505028"/>
                    <a:pt x="744003" y="522878"/>
                    <a:pt x="743998" y="544891"/>
                  </a:cubicBezTo>
                  <a:cubicBezTo>
                    <a:pt x="743993" y="564803"/>
                    <a:pt x="729293" y="581650"/>
                    <a:pt x="709571" y="584366"/>
                  </a:cubicBezTo>
                  <a:lnTo>
                    <a:pt x="704151" y="584738"/>
                  </a:lnTo>
                  <a:lnTo>
                    <a:pt x="518361" y="584738"/>
                  </a:lnTo>
                  <a:cubicBezTo>
                    <a:pt x="496349" y="584700"/>
                    <a:pt x="478530" y="566828"/>
                    <a:pt x="478568" y="544816"/>
                  </a:cubicBezTo>
                  <a:cubicBezTo>
                    <a:pt x="478599" y="524925"/>
                    <a:pt x="493288" y="508105"/>
                    <a:pt x="512994" y="505394"/>
                  </a:cubicBezTo>
                  <a:lnTo>
                    <a:pt x="518361" y="505022"/>
                  </a:lnTo>
                  <a:lnTo>
                    <a:pt x="704151" y="505022"/>
                  </a:lnTo>
                  <a:close/>
                  <a:moveTo>
                    <a:pt x="757294" y="345432"/>
                  </a:moveTo>
                  <a:cubicBezTo>
                    <a:pt x="779306" y="345439"/>
                    <a:pt x="797147" y="363290"/>
                    <a:pt x="797141" y="385301"/>
                  </a:cubicBezTo>
                  <a:cubicBezTo>
                    <a:pt x="797136" y="405214"/>
                    <a:pt x="782437" y="422060"/>
                    <a:pt x="762715" y="424776"/>
                  </a:cubicBezTo>
                  <a:lnTo>
                    <a:pt x="757294" y="425148"/>
                  </a:lnTo>
                  <a:lnTo>
                    <a:pt x="518361" y="425148"/>
                  </a:lnTo>
                  <a:cubicBezTo>
                    <a:pt x="496349" y="425110"/>
                    <a:pt x="478530" y="407238"/>
                    <a:pt x="478568" y="385226"/>
                  </a:cubicBezTo>
                  <a:cubicBezTo>
                    <a:pt x="478599" y="365336"/>
                    <a:pt x="493288" y="348515"/>
                    <a:pt x="512994" y="345804"/>
                  </a:cubicBezTo>
                  <a:lnTo>
                    <a:pt x="518361" y="345432"/>
                  </a:lnTo>
                  <a:lnTo>
                    <a:pt x="757294" y="345432"/>
                  </a:lnTo>
                  <a:close/>
                </a:path>
              </a:pathLst>
            </a:custGeom>
            <a:gradFill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</a:gradFill>
            <a:effectLst/>
          </p:spPr>
          <p:txBody>
            <a:bodyPr wrap="square" lIns="640080" tIns="0" rIns="0" bIns="0" anchor="ctr" anchorCtr="0">
              <a:noAutofit/>
            </a:bodyPr>
            <a:lstStyle/>
            <a:p>
              <a:pPr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2000" b="1" kern="0">
                <a:ln w="3175">
                  <a:noFill/>
                </a:ln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D5D9634-AA03-5D52-8406-04B303D4E2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55306" y="2107481"/>
            <a:ext cx="3481389" cy="1667296"/>
            <a:chOff x="4355305" y="2306772"/>
            <a:chExt cx="3481389" cy="166729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8BBEF89-7A83-8C9B-1898-8B6C773642B4}"/>
                </a:ext>
              </a:extLst>
            </p:cNvPr>
            <p:cNvSpPr txBox="1"/>
            <p:nvPr/>
          </p:nvSpPr>
          <p:spPr>
            <a:xfrm>
              <a:off x="4355305" y="2306772"/>
              <a:ext cx="3481389" cy="1667296"/>
            </a:xfrm>
            <a:prstGeom prst="roundRect">
              <a:avLst/>
            </a:prstGeom>
            <a:solidFill>
              <a:srgbClr val="F4F3F5"/>
            </a:solidFill>
            <a:effectLst/>
          </p:spPr>
          <p:txBody>
            <a:bodyPr wrap="square" lIns="0" tIns="0" rIns="0" bIns="274320" anchor="b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/>
                  <a:ea typeface="Open Sans SemiBold"/>
                  <a:cs typeface="Open Sans SemiBold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en-US" sz="1800"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 APIs</a:t>
              </a:r>
            </a:p>
          </p:txBody>
        </p:sp>
        <p:sp>
          <p:nvSpPr>
            <p:cNvPr id="28" name="Graphic 229">
              <a:extLst>
                <a:ext uri="{FF2B5EF4-FFF2-40B4-BE49-F238E27FC236}">
                  <a16:creationId xmlns:a16="http://schemas.microsoft.com/office/drawing/2014/main" id="{51C88755-8E05-75AA-FE20-D68A6FE03C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19009" y="2664770"/>
              <a:ext cx="553981" cy="548640"/>
            </a:xfrm>
            <a:custGeom>
              <a:avLst/>
              <a:gdLst>
                <a:gd name="connsiteX0" fmla="*/ 0 w 377466"/>
                <a:gd name="connsiteY0" fmla="*/ 28575 h 373827"/>
                <a:gd name="connsiteX1" fmla="*/ 28575 w 377466"/>
                <a:gd name="connsiteY1" fmla="*/ 0 h 373827"/>
                <a:gd name="connsiteX2" fmla="*/ 314325 w 377466"/>
                <a:gd name="connsiteY2" fmla="*/ 0 h 373827"/>
                <a:gd name="connsiteX3" fmla="*/ 342900 w 377466"/>
                <a:gd name="connsiteY3" fmla="*/ 28575 h 373827"/>
                <a:gd name="connsiteX4" fmla="*/ 342900 w 377466"/>
                <a:gd name="connsiteY4" fmla="*/ 57150 h 373827"/>
                <a:gd name="connsiteX5" fmla="*/ 314325 w 377466"/>
                <a:gd name="connsiteY5" fmla="*/ 85725 h 373827"/>
                <a:gd name="connsiteX6" fmla="*/ 28575 w 377466"/>
                <a:gd name="connsiteY6" fmla="*/ 85725 h 373827"/>
                <a:gd name="connsiteX7" fmla="*/ 0 w 377466"/>
                <a:gd name="connsiteY7" fmla="*/ 57150 h 373827"/>
                <a:gd name="connsiteX8" fmla="*/ 0 w 377466"/>
                <a:gd name="connsiteY8" fmla="*/ 28575 h 373827"/>
                <a:gd name="connsiteX9" fmla="*/ 19050 w 377466"/>
                <a:gd name="connsiteY9" fmla="*/ 114300 h 373827"/>
                <a:gd name="connsiteX10" fmla="*/ 323850 w 377466"/>
                <a:gd name="connsiteY10" fmla="*/ 114300 h 373827"/>
                <a:gd name="connsiteX11" fmla="*/ 323850 w 377466"/>
                <a:gd name="connsiteY11" fmla="*/ 161891 h 373827"/>
                <a:gd name="connsiteX12" fmla="*/ 276225 w 377466"/>
                <a:gd name="connsiteY12" fmla="*/ 152400 h 373827"/>
                <a:gd name="connsiteX13" fmla="*/ 219071 w 377466"/>
                <a:gd name="connsiteY13" fmla="*/ 166350 h 373827"/>
                <a:gd name="connsiteX14" fmla="*/ 204788 w 377466"/>
                <a:gd name="connsiteY14" fmla="*/ 152400 h 373827"/>
                <a:gd name="connsiteX15" fmla="*/ 138113 w 377466"/>
                <a:gd name="connsiteY15" fmla="*/ 152400 h 373827"/>
                <a:gd name="connsiteX16" fmla="*/ 123825 w 377466"/>
                <a:gd name="connsiteY16" fmla="*/ 166688 h 373827"/>
                <a:gd name="connsiteX17" fmla="*/ 138113 w 377466"/>
                <a:gd name="connsiteY17" fmla="*/ 180975 h 373827"/>
                <a:gd name="connsiteX18" fmla="*/ 197099 w 377466"/>
                <a:gd name="connsiteY18" fmla="*/ 180975 h 373827"/>
                <a:gd name="connsiteX19" fmla="*/ 152400 w 377466"/>
                <a:gd name="connsiteY19" fmla="*/ 276225 h 373827"/>
                <a:gd name="connsiteX20" fmla="*/ 171865 w 377466"/>
                <a:gd name="connsiteY20" fmla="*/ 342900 h 373827"/>
                <a:gd name="connsiteX21" fmla="*/ 90488 w 377466"/>
                <a:gd name="connsiteY21" fmla="*/ 342900 h 373827"/>
                <a:gd name="connsiteX22" fmla="*/ 19050 w 377466"/>
                <a:gd name="connsiteY22" fmla="*/ 271463 h 373827"/>
                <a:gd name="connsiteX23" fmla="*/ 19050 w 377466"/>
                <a:gd name="connsiteY23" fmla="*/ 114300 h 373827"/>
                <a:gd name="connsiteX24" fmla="*/ 214831 w 377466"/>
                <a:gd name="connsiteY24" fmla="*/ 209091 h 373827"/>
                <a:gd name="connsiteX25" fmla="*/ 187376 w 377466"/>
                <a:gd name="connsiteY25" fmla="*/ 256643 h 373827"/>
                <a:gd name="connsiteX26" fmla="*/ 176247 w 377466"/>
                <a:gd name="connsiteY26" fmla="*/ 259396 h 373827"/>
                <a:gd name="connsiteX27" fmla="*/ 174948 w 377466"/>
                <a:gd name="connsiteY27" fmla="*/ 276231 h 373827"/>
                <a:gd name="connsiteX28" fmla="*/ 176369 w 377466"/>
                <a:gd name="connsiteY28" fmla="*/ 293822 h 373827"/>
                <a:gd name="connsiteX29" fmla="*/ 186644 w 377466"/>
                <a:gd name="connsiteY29" fmla="*/ 296296 h 373827"/>
                <a:gd name="connsiteX30" fmla="*/ 214267 w 377466"/>
                <a:gd name="connsiteY30" fmla="*/ 344121 h 373827"/>
                <a:gd name="connsiteX31" fmla="*/ 210718 w 377466"/>
                <a:gd name="connsiteY31" fmla="*/ 356147 h 373827"/>
                <a:gd name="connsiteX32" fmla="*/ 238992 w 377466"/>
                <a:gd name="connsiteY32" fmla="*/ 373702 h 373827"/>
                <a:gd name="connsiteX33" fmla="*/ 248389 w 377466"/>
                <a:gd name="connsiteY33" fmla="*/ 363821 h 373827"/>
                <a:gd name="connsiteX34" fmla="*/ 303617 w 377466"/>
                <a:gd name="connsiteY34" fmla="*/ 363830 h 373827"/>
                <a:gd name="connsiteX35" fmla="*/ 313117 w 377466"/>
                <a:gd name="connsiteY35" fmla="*/ 373828 h 373827"/>
                <a:gd name="connsiteX36" fmla="*/ 341365 w 377466"/>
                <a:gd name="connsiteY36" fmla="*/ 356437 h 373827"/>
                <a:gd name="connsiteX37" fmla="*/ 337593 w 377466"/>
                <a:gd name="connsiteY37" fmla="*/ 343371 h 373827"/>
                <a:gd name="connsiteX38" fmla="*/ 365048 w 377466"/>
                <a:gd name="connsiteY38" fmla="*/ 295818 h 373827"/>
                <a:gd name="connsiteX39" fmla="*/ 376167 w 377466"/>
                <a:gd name="connsiteY39" fmla="*/ 293065 h 373827"/>
                <a:gd name="connsiteX40" fmla="*/ 377466 w 377466"/>
                <a:gd name="connsiteY40" fmla="*/ 276231 h 373827"/>
                <a:gd name="connsiteX41" fmla="*/ 376045 w 377466"/>
                <a:gd name="connsiteY41" fmla="*/ 258636 h 373827"/>
                <a:gd name="connsiteX42" fmla="*/ 365777 w 377466"/>
                <a:gd name="connsiteY42" fmla="*/ 256163 h 373827"/>
                <a:gd name="connsiteX43" fmla="*/ 338157 w 377466"/>
                <a:gd name="connsiteY43" fmla="*/ 208338 h 373827"/>
                <a:gd name="connsiteX44" fmla="*/ 341702 w 377466"/>
                <a:gd name="connsiteY44" fmla="*/ 196322 h 373827"/>
                <a:gd name="connsiteX45" fmla="*/ 313428 w 377466"/>
                <a:gd name="connsiteY45" fmla="*/ 178761 h 373827"/>
                <a:gd name="connsiteX46" fmla="*/ 304034 w 377466"/>
                <a:gd name="connsiteY46" fmla="*/ 188639 h 373827"/>
                <a:gd name="connsiteX47" fmla="*/ 248806 w 377466"/>
                <a:gd name="connsiteY47" fmla="*/ 188629 h 373827"/>
                <a:gd name="connsiteX48" fmla="*/ 239304 w 377466"/>
                <a:gd name="connsiteY48" fmla="*/ 178632 h 373827"/>
                <a:gd name="connsiteX49" fmla="*/ 211057 w 377466"/>
                <a:gd name="connsiteY49" fmla="*/ 196019 h 373827"/>
                <a:gd name="connsiteX50" fmla="*/ 214831 w 377466"/>
                <a:gd name="connsiteY50" fmla="*/ 209091 h 373827"/>
                <a:gd name="connsiteX51" fmla="*/ 276208 w 377466"/>
                <a:gd name="connsiteY51" fmla="*/ 304806 h 373827"/>
                <a:gd name="connsiteX52" fmla="*/ 248591 w 377466"/>
                <a:gd name="connsiteY52" fmla="*/ 276231 h 373827"/>
                <a:gd name="connsiteX53" fmla="*/ 276208 w 377466"/>
                <a:gd name="connsiteY53" fmla="*/ 247656 h 373827"/>
                <a:gd name="connsiteX54" fmla="*/ 303823 w 377466"/>
                <a:gd name="connsiteY54" fmla="*/ 276231 h 373827"/>
                <a:gd name="connsiteX55" fmla="*/ 276208 w 377466"/>
                <a:gd name="connsiteY55" fmla="*/ 304806 h 37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77466" h="373827">
                  <a:moveTo>
                    <a:pt x="0" y="28575"/>
                  </a:moveTo>
                  <a:cubicBezTo>
                    <a:pt x="0" y="12793"/>
                    <a:pt x="12793" y="0"/>
                    <a:pt x="28575" y="0"/>
                  </a:cubicBezTo>
                  <a:lnTo>
                    <a:pt x="314325" y="0"/>
                  </a:lnTo>
                  <a:cubicBezTo>
                    <a:pt x="330106" y="0"/>
                    <a:pt x="342900" y="12793"/>
                    <a:pt x="342900" y="28575"/>
                  </a:cubicBezTo>
                  <a:lnTo>
                    <a:pt x="342900" y="57150"/>
                  </a:lnTo>
                  <a:cubicBezTo>
                    <a:pt x="342900" y="72932"/>
                    <a:pt x="330106" y="85725"/>
                    <a:pt x="314325" y="85725"/>
                  </a:cubicBezTo>
                  <a:lnTo>
                    <a:pt x="28575" y="85725"/>
                  </a:lnTo>
                  <a:cubicBezTo>
                    <a:pt x="12793" y="85725"/>
                    <a:pt x="0" y="72932"/>
                    <a:pt x="0" y="57150"/>
                  </a:cubicBezTo>
                  <a:lnTo>
                    <a:pt x="0" y="28575"/>
                  </a:lnTo>
                  <a:close/>
                  <a:moveTo>
                    <a:pt x="19050" y="114300"/>
                  </a:moveTo>
                  <a:lnTo>
                    <a:pt x="323850" y="114300"/>
                  </a:lnTo>
                  <a:lnTo>
                    <a:pt x="323850" y="161891"/>
                  </a:lnTo>
                  <a:cubicBezTo>
                    <a:pt x="309189" y="155776"/>
                    <a:pt x="293101" y="152400"/>
                    <a:pt x="276225" y="152400"/>
                  </a:cubicBezTo>
                  <a:cubicBezTo>
                    <a:pt x="255609" y="152400"/>
                    <a:pt x="236170" y="157439"/>
                    <a:pt x="219071" y="166350"/>
                  </a:cubicBezTo>
                  <a:cubicBezTo>
                    <a:pt x="218892" y="158616"/>
                    <a:pt x="212566" y="152400"/>
                    <a:pt x="204788" y="152400"/>
                  </a:cubicBezTo>
                  <a:lnTo>
                    <a:pt x="138113" y="152400"/>
                  </a:lnTo>
                  <a:cubicBezTo>
                    <a:pt x="130222" y="152400"/>
                    <a:pt x="123825" y="158797"/>
                    <a:pt x="123825" y="166688"/>
                  </a:cubicBezTo>
                  <a:cubicBezTo>
                    <a:pt x="123825" y="174578"/>
                    <a:pt x="130222" y="180975"/>
                    <a:pt x="138113" y="180975"/>
                  </a:cubicBezTo>
                  <a:lnTo>
                    <a:pt x="197099" y="180975"/>
                  </a:lnTo>
                  <a:cubicBezTo>
                    <a:pt x="169787" y="203688"/>
                    <a:pt x="152400" y="237927"/>
                    <a:pt x="152400" y="276225"/>
                  </a:cubicBezTo>
                  <a:cubicBezTo>
                    <a:pt x="152400" y="300773"/>
                    <a:pt x="159544" y="323654"/>
                    <a:pt x="171865" y="342900"/>
                  </a:cubicBezTo>
                  <a:lnTo>
                    <a:pt x="90488" y="342900"/>
                  </a:lnTo>
                  <a:cubicBezTo>
                    <a:pt x="51034" y="342900"/>
                    <a:pt x="19050" y="310917"/>
                    <a:pt x="19050" y="271463"/>
                  </a:cubicBezTo>
                  <a:lnTo>
                    <a:pt x="19050" y="114300"/>
                  </a:lnTo>
                  <a:close/>
                  <a:moveTo>
                    <a:pt x="214831" y="209091"/>
                  </a:moveTo>
                  <a:cubicBezTo>
                    <a:pt x="220828" y="229859"/>
                    <a:pt x="208361" y="251450"/>
                    <a:pt x="187376" y="256643"/>
                  </a:cubicBezTo>
                  <a:lnTo>
                    <a:pt x="176247" y="259396"/>
                  </a:lnTo>
                  <a:cubicBezTo>
                    <a:pt x="175391" y="264877"/>
                    <a:pt x="174948" y="270500"/>
                    <a:pt x="174948" y="276231"/>
                  </a:cubicBezTo>
                  <a:cubicBezTo>
                    <a:pt x="174948" y="282226"/>
                    <a:pt x="175433" y="288103"/>
                    <a:pt x="176369" y="293822"/>
                  </a:cubicBezTo>
                  <a:lnTo>
                    <a:pt x="186644" y="296296"/>
                  </a:lnTo>
                  <a:cubicBezTo>
                    <a:pt x="207839" y="301401"/>
                    <a:pt x="220437" y="323214"/>
                    <a:pt x="214267" y="344121"/>
                  </a:cubicBezTo>
                  <a:lnTo>
                    <a:pt x="210718" y="356147"/>
                  </a:lnTo>
                  <a:cubicBezTo>
                    <a:pt x="219085" y="363493"/>
                    <a:pt x="228617" y="369460"/>
                    <a:pt x="238992" y="373702"/>
                  </a:cubicBezTo>
                  <a:lnTo>
                    <a:pt x="248389" y="363821"/>
                  </a:lnTo>
                  <a:cubicBezTo>
                    <a:pt x="263410" y="348024"/>
                    <a:pt x="288600" y="348028"/>
                    <a:pt x="303617" y="363830"/>
                  </a:cubicBezTo>
                  <a:lnTo>
                    <a:pt x="313117" y="373828"/>
                  </a:lnTo>
                  <a:cubicBezTo>
                    <a:pt x="323471" y="369631"/>
                    <a:pt x="332996" y="363722"/>
                    <a:pt x="341365" y="356437"/>
                  </a:cubicBezTo>
                  <a:lnTo>
                    <a:pt x="337593" y="343371"/>
                  </a:lnTo>
                  <a:cubicBezTo>
                    <a:pt x="331596" y="322600"/>
                    <a:pt x="344062" y="301009"/>
                    <a:pt x="365048" y="295818"/>
                  </a:cubicBezTo>
                  <a:lnTo>
                    <a:pt x="376167" y="293065"/>
                  </a:lnTo>
                  <a:cubicBezTo>
                    <a:pt x="377022" y="287585"/>
                    <a:pt x="377466" y="281961"/>
                    <a:pt x="377466" y="276231"/>
                  </a:cubicBezTo>
                  <a:cubicBezTo>
                    <a:pt x="377466" y="270236"/>
                    <a:pt x="376980" y="264357"/>
                    <a:pt x="376045" y="258636"/>
                  </a:cubicBezTo>
                  <a:lnTo>
                    <a:pt x="365777" y="256163"/>
                  </a:lnTo>
                  <a:cubicBezTo>
                    <a:pt x="344584" y="251060"/>
                    <a:pt x="331986" y="229248"/>
                    <a:pt x="338157" y="208338"/>
                  </a:cubicBezTo>
                  <a:lnTo>
                    <a:pt x="341702" y="196322"/>
                  </a:lnTo>
                  <a:cubicBezTo>
                    <a:pt x="333337" y="188972"/>
                    <a:pt x="323802" y="183006"/>
                    <a:pt x="313428" y="178761"/>
                  </a:cubicBezTo>
                  <a:lnTo>
                    <a:pt x="304034" y="188639"/>
                  </a:lnTo>
                  <a:cubicBezTo>
                    <a:pt x="289013" y="204437"/>
                    <a:pt x="263823" y="204431"/>
                    <a:pt x="248806" y="188629"/>
                  </a:cubicBezTo>
                  <a:lnTo>
                    <a:pt x="239304" y="178632"/>
                  </a:lnTo>
                  <a:cubicBezTo>
                    <a:pt x="228951" y="182827"/>
                    <a:pt x="219426" y="188734"/>
                    <a:pt x="211057" y="196019"/>
                  </a:cubicBezTo>
                  <a:lnTo>
                    <a:pt x="214831" y="209091"/>
                  </a:lnTo>
                  <a:close/>
                  <a:moveTo>
                    <a:pt x="276208" y="304806"/>
                  </a:moveTo>
                  <a:cubicBezTo>
                    <a:pt x="260955" y="304806"/>
                    <a:pt x="248591" y="292012"/>
                    <a:pt x="248591" y="276231"/>
                  </a:cubicBezTo>
                  <a:cubicBezTo>
                    <a:pt x="248591" y="260450"/>
                    <a:pt x="260955" y="247656"/>
                    <a:pt x="276208" y="247656"/>
                  </a:cubicBezTo>
                  <a:cubicBezTo>
                    <a:pt x="291459" y="247656"/>
                    <a:pt x="303823" y="260450"/>
                    <a:pt x="303823" y="276231"/>
                  </a:cubicBezTo>
                  <a:cubicBezTo>
                    <a:pt x="303823" y="292012"/>
                    <a:pt x="291459" y="304806"/>
                    <a:pt x="276208" y="304806"/>
                  </a:cubicBezTo>
                  <a:close/>
                </a:path>
              </a:pathLst>
            </a:custGeom>
            <a:gradFill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</a:gradFill>
            <a:effectLst/>
          </p:spPr>
          <p:txBody>
            <a:bodyPr wrap="square" lIns="640080" tIns="0" rIns="0" bIns="0" anchor="ctr" anchorCtr="0">
              <a:noAutofit/>
            </a:bodyPr>
            <a:lstStyle/>
            <a:p>
              <a:pPr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2000" b="1" kern="0">
                <a:ln w="3175">
                  <a:noFill/>
                </a:ln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9AE3E9E-10A6-7B23-EB56-1EA7FF809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23871" y="2107481"/>
            <a:ext cx="3481389" cy="1667296"/>
            <a:chOff x="8126412" y="2306772"/>
            <a:chExt cx="3481389" cy="166729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997F243-88FB-C912-18B9-7779A965B501}"/>
                </a:ext>
              </a:extLst>
            </p:cNvPr>
            <p:cNvSpPr txBox="1"/>
            <p:nvPr/>
          </p:nvSpPr>
          <p:spPr>
            <a:xfrm>
              <a:off x="8126412" y="2306772"/>
              <a:ext cx="3481389" cy="1667296"/>
            </a:xfrm>
            <a:prstGeom prst="roundRect">
              <a:avLst/>
            </a:prstGeom>
            <a:solidFill>
              <a:srgbClr val="F4F3F5"/>
            </a:solidFill>
            <a:effectLst/>
          </p:spPr>
          <p:txBody>
            <a:bodyPr wrap="square" lIns="0" tIns="0" rIns="0" bIns="274320" anchor="b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/>
                  <a:ea typeface="Open Sans SemiBold"/>
                  <a:cs typeface="Open Sans SemiBold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en-US" sz="1800"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Data</a:t>
              </a:r>
            </a:p>
          </p:txBody>
        </p:sp>
        <p:sp>
          <p:nvSpPr>
            <p:cNvPr id="33" name="Graphic 77">
              <a:extLst>
                <a:ext uri="{FF2B5EF4-FFF2-40B4-BE49-F238E27FC236}">
                  <a16:creationId xmlns:a16="http://schemas.microsoft.com/office/drawing/2014/main" id="{2FAAD66E-8066-136D-22DE-1D704581C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47650" y="2664770"/>
              <a:ext cx="438912" cy="548640"/>
            </a:xfrm>
            <a:custGeom>
              <a:avLst/>
              <a:gdLst>
                <a:gd name="connsiteX0" fmla="*/ 152400 w 304800"/>
                <a:gd name="connsiteY0" fmla="*/ 152400 h 381000"/>
                <a:gd name="connsiteX1" fmla="*/ 304800 w 304800"/>
                <a:gd name="connsiteY1" fmla="*/ 76200 h 381000"/>
                <a:gd name="connsiteX2" fmla="*/ 152400 w 304800"/>
                <a:gd name="connsiteY2" fmla="*/ 0 h 381000"/>
                <a:gd name="connsiteX3" fmla="*/ 0 w 304800"/>
                <a:gd name="connsiteY3" fmla="*/ 76200 h 381000"/>
                <a:gd name="connsiteX4" fmla="*/ 152400 w 304800"/>
                <a:gd name="connsiteY4" fmla="*/ 152400 h 381000"/>
                <a:gd name="connsiteX5" fmla="*/ 272943 w 304800"/>
                <a:gd name="connsiteY5" fmla="*/ 155640 h 381000"/>
                <a:gd name="connsiteX6" fmla="*/ 304800 w 304800"/>
                <a:gd name="connsiteY6" fmla="*/ 134367 h 381000"/>
                <a:gd name="connsiteX7" fmla="*/ 304800 w 304800"/>
                <a:gd name="connsiteY7" fmla="*/ 304800 h 381000"/>
                <a:gd name="connsiteX8" fmla="*/ 152400 w 304800"/>
                <a:gd name="connsiteY8" fmla="*/ 381000 h 381000"/>
                <a:gd name="connsiteX9" fmla="*/ 0 w 304800"/>
                <a:gd name="connsiteY9" fmla="*/ 304800 h 381000"/>
                <a:gd name="connsiteX10" fmla="*/ 0 w 304800"/>
                <a:gd name="connsiteY10" fmla="*/ 134367 h 381000"/>
                <a:gd name="connsiteX11" fmla="*/ 31858 w 304800"/>
                <a:gd name="connsiteY11" fmla="*/ 155640 h 381000"/>
                <a:gd name="connsiteX12" fmla="*/ 152400 w 304800"/>
                <a:gd name="connsiteY12" fmla="*/ 180975 h 381000"/>
                <a:gd name="connsiteX13" fmla="*/ 272943 w 304800"/>
                <a:gd name="connsiteY13" fmla="*/ 15564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800" h="381000">
                  <a:moveTo>
                    <a:pt x="152400" y="152400"/>
                  </a:moveTo>
                  <a:cubicBezTo>
                    <a:pt x="236569" y="152400"/>
                    <a:pt x="304800" y="118284"/>
                    <a:pt x="304800" y="76200"/>
                  </a:cubicBezTo>
                  <a:cubicBezTo>
                    <a:pt x="304800" y="34116"/>
                    <a:pt x="236569" y="0"/>
                    <a:pt x="152400" y="0"/>
                  </a:cubicBezTo>
                  <a:cubicBezTo>
                    <a:pt x="68232" y="0"/>
                    <a:pt x="0" y="34116"/>
                    <a:pt x="0" y="76200"/>
                  </a:cubicBezTo>
                  <a:cubicBezTo>
                    <a:pt x="0" y="118284"/>
                    <a:pt x="68232" y="152400"/>
                    <a:pt x="152400" y="152400"/>
                  </a:cubicBezTo>
                  <a:close/>
                  <a:moveTo>
                    <a:pt x="272943" y="155640"/>
                  </a:moveTo>
                  <a:cubicBezTo>
                    <a:pt x="284142" y="150040"/>
                    <a:pt x="295235" y="142951"/>
                    <a:pt x="304800" y="134367"/>
                  </a:cubicBezTo>
                  <a:lnTo>
                    <a:pt x="304800" y="304800"/>
                  </a:lnTo>
                  <a:cubicBezTo>
                    <a:pt x="304800" y="346883"/>
                    <a:pt x="236569" y="381000"/>
                    <a:pt x="152400" y="381000"/>
                  </a:cubicBezTo>
                  <a:cubicBezTo>
                    <a:pt x="68232" y="381000"/>
                    <a:pt x="0" y="346883"/>
                    <a:pt x="0" y="304800"/>
                  </a:cubicBezTo>
                  <a:lnTo>
                    <a:pt x="0" y="134367"/>
                  </a:lnTo>
                  <a:cubicBezTo>
                    <a:pt x="9565" y="142951"/>
                    <a:pt x="20658" y="150040"/>
                    <a:pt x="31858" y="155640"/>
                  </a:cubicBezTo>
                  <a:cubicBezTo>
                    <a:pt x="64184" y="171802"/>
                    <a:pt x="106842" y="180975"/>
                    <a:pt x="152400" y="180975"/>
                  </a:cubicBezTo>
                  <a:cubicBezTo>
                    <a:pt x="197958" y="180975"/>
                    <a:pt x="240617" y="171802"/>
                    <a:pt x="272943" y="155640"/>
                  </a:cubicBezTo>
                  <a:close/>
                </a:path>
              </a:pathLst>
            </a:custGeom>
            <a:gradFill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</a:gradFill>
            <a:effectLst/>
          </p:spPr>
          <p:txBody>
            <a:bodyPr wrap="square" lIns="640080" tIns="0" rIns="0" bIns="0" anchor="ctr" anchorCtr="0">
              <a:noAutofit/>
            </a:bodyPr>
            <a:lstStyle/>
            <a:p>
              <a:pPr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2000" b="1" kern="0">
                <a:ln w="3175">
                  <a:noFill/>
                </a:ln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D826FC6-C93D-F2A1-7EAA-C70E102D4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86740" y="4080464"/>
            <a:ext cx="3481389" cy="1667296"/>
            <a:chOff x="584199" y="4150802"/>
            <a:chExt cx="3481389" cy="166729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D06E441-864C-0DF1-4AF9-F179B6962582}"/>
                </a:ext>
              </a:extLst>
            </p:cNvPr>
            <p:cNvSpPr txBox="1"/>
            <p:nvPr/>
          </p:nvSpPr>
          <p:spPr>
            <a:xfrm>
              <a:off x="584199" y="4150802"/>
              <a:ext cx="3481389" cy="1667296"/>
            </a:xfrm>
            <a:prstGeom prst="roundRect">
              <a:avLst/>
            </a:prstGeom>
            <a:solidFill>
              <a:srgbClr val="F4F3F5"/>
            </a:solidFill>
            <a:effectLst/>
          </p:spPr>
          <p:txBody>
            <a:bodyPr wrap="square" lIns="0" tIns="0" rIns="0" bIns="274320" anchor="b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/>
                  <a:ea typeface="Open Sans SemiBold"/>
                  <a:cs typeface="Open Sans SemiBold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en-US" sz="1800"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Server</a:t>
              </a:r>
            </a:p>
          </p:txBody>
        </p:sp>
        <p:sp>
          <p:nvSpPr>
            <p:cNvPr id="38" name="Graphic 18">
              <a:extLst>
                <a:ext uri="{FF2B5EF4-FFF2-40B4-BE49-F238E27FC236}">
                  <a16:creationId xmlns:a16="http://schemas.microsoft.com/office/drawing/2014/main" id="{03B95FF1-B8C5-94EF-92C1-DA056A3EA6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60051" y="4508800"/>
              <a:ext cx="329684" cy="549473"/>
            </a:xfrm>
            <a:custGeom>
              <a:avLst/>
              <a:gdLst>
                <a:gd name="connsiteX0" fmla="*/ 82421 w 329684"/>
                <a:gd name="connsiteY0" fmla="*/ 0 h 549473"/>
                <a:gd name="connsiteX1" fmla="*/ 0 w 329684"/>
                <a:gd name="connsiteY1" fmla="*/ 82421 h 549473"/>
                <a:gd name="connsiteX2" fmla="*/ 0 w 329684"/>
                <a:gd name="connsiteY2" fmla="*/ 467052 h 549473"/>
                <a:gd name="connsiteX3" fmla="*/ 82421 w 329684"/>
                <a:gd name="connsiteY3" fmla="*/ 549473 h 549473"/>
                <a:gd name="connsiteX4" fmla="*/ 247263 w 329684"/>
                <a:gd name="connsiteY4" fmla="*/ 549473 h 549473"/>
                <a:gd name="connsiteX5" fmla="*/ 329684 w 329684"/>
                <a:gd name="connsiteY5" fmla="*/ 467052 h 549473"/>
                <a:gd name="connsiteX6" fmla="*/ 329684 w 329684"/>
                <a:gd name="connsiteY6" fmla="*/ 82421 h 549473"/>
                <a:gd name="connsiteX7" fmla="*/ 247263 w 329684"/>
                <a:gd name="connsiteY7" fmla="*/ 0 h 549473"/>
                <a:gd name="connsiteX8" fmla="*/ 82421 w 329684"/>
                <a:gd name="connsiteY8" fmla="*/ 0 h 549473"/>
                <a:gd name="connsiteX9" fmla="*/ 68684 w 329684"/>
                <a:gd name="connsiteY9" fmla="*/ 130500 h 549473"/>
                <a:gd name="connsiteX10" fmla="*/ 89289 w 329684"/>
                <a:gd name="connsiteY10" fmla="*/ 109895 h 549473"/>
                <a:gd name="connsiteX11" fmla="*/ 240395 w 329684"/>
                <a:gd name="connsiteY11" fmla="*/ 109895 h 549473"/>
                <a:gd name="connsiteX12" fmla="*/ 261000 w 329684"/>
                <a:gd name="connsiteY12" fmla="*/ 130500 h 549473"/>
                <a:gd name="connsiteX13" fmla="*/ 240395 w 329684"/>
                <a:gd name="connsiteY13" fmla="*/ 151105 h 549473"/>
                <a:gd name="connsiteX14" fmla="*/ 89289 w 329684"/>
                <a:gd name="connsiteY14" fmla="*/ 151105 h 549473"/>
                <a:gd name="connsiteX15" fmla="*/ 68684 w 329684"/>
                <a:gd name="connsiteY15" fmla="*/ 130500 h 549473"/>
                <a:gd name="connsiteX16" fmla="*/ 68684 w 329684"/>
                <a:gd name="connsiteY16" fmla="*/ 432710 h 549473"/>
                <a:gd name="connsiteX17" fmla="*/ 89289 w 329684"/>
                <a:gd name="connsiteY17" fmla="*/ 412105 h 549473"/>
                <a:gd name="connsiteX18" fmla="*/ 240395 w 329684"/>
                <a:gd name="connsiteY18" fmla="*/ 412105 h 549473"/>
                <a:gd name="connsiteX19" fmla="*/ 261000 w 329684"/>
                <a:gd name="connsiteY19" fmla="*/ 432710 h 549473"/>
                <a:gd name="connsiteX20" fmla="*/ 240395 w 329684"/>
                <a:gd name="connsiteY20" fmla="*/ 453316 h 549473"/>
                <a:gd name="connsiteX21" fmla="*/ 89289 w 329684"/>
                <a:gd name="connsiteY21" fmla="*/ 453316 h 549473"/>
                <a:gd name="connsiteX22" fmla="*/ 68684 w 329684"/>
                <a:gd name="connsiteY22" fmla="*/ 432710 h 549473"/>
                <a:gd name="connsiteX23" fmla="*/ 68684 w 329684"/>
                <a:gd name="connsiteY23" fmla="*/ 350289 h 549473"/>
                <a:gd name="connsiteX24" fmla="*/ 89289 w 329684"/>
                <a:gd name="connsiteY24" fmla="*/ 329684 h 549473"/>
                <a:gd name="connsiteX25" fmla="*/ 240395 w 329684"/>
                <a:gd name="connsiteY25" fmla="*/ 329684 h 549473"/>
                <a:gd name="connsiteX26" fmla="*/ 261000 w 329684"/>
                <a:gd name="connsiteY26" fmla="*/ 350289 h 549473"/>
                <a:gd name="connsiteX27" fmla="*/ 240395 w 329684"/>
                <a:gd name="connsiteY27" fmla="*/ 370895 h 549473"/>
                <a:gd name="connsiteX28" fmla="*/ 89289 w 329684"/>
                <a:gd name="connsiteY28" fmla="*/ 370895 h 549473"/>
                <a:gd name="connsiteX29" fmla="*/ 68684 w 329684"/>
                <a:gd name="connsiteY29" fmla="*/ 350289 h 54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9684" h="549473">
                  <a:moveTo>
                    <a:pt x="82421" y="0"/>
                  </a:moveTo>
                  <a:cubicBezTo>
                    <a:pt x="36901" y="0"/>
                    <a:pt x="0" y="36901"/>
                    <a:pt x="0" y="82421"/>
                  </a:cubicBezTo>
                  <a:lnTo>
                    <a:pt x="0" y="467052"/>
                  </a:lnTo>
                  <a:cubicBezTo>
                    <a:pt x="0" y="512573"/>
                    <a:pt x="36901" y="549473"/>
                    <a:pt x="82421" y="549473"/>
                  </a:cubicBezTo>
                  <a:lnTo>
                    <a:pt x="247263" y="549473"/>
                  </a:lnTo>
                  <a:cubicBezTo>
                    <a:pt x="292784" y="549473"/>
                    <a:pt x="329684" y="512573"/>
                    <a:pt x="329684" y="467052"/>
                  </a:cubicBezTo>
                  <a:lnTo>
                    <a:pt x="329684" y="82421"/>
                  </a:lnTo>
                  <a:cubicBezTo>
                    <a:pt x="329684" y="36901"/>
                    <a:pt x="292784" y="0"/>
                    <a:pt x="247263" y="0"/>
                  </a:cubicBezTo>
                  <a:lnTo>
                    <a:pt x="82421" y="0"/>
                  </a:lnTo>
                  <a:close/>
                  <a:moveTo>
                    <a:pt x="68684" y="130500"/>
                  </a:moveTo>
                  <a:cubicBezTo>
                    <a:pt x="68684" y="119120"/>
                    <a:pt x="77910" y="109895"/>
                    <a:pt x="89289" y="109895"/>
                  </a:cubicBezTo>
                  <a:lnTo>
                    <a:pt x="240395" y="109895"/>
                  </a:lnTo>
                  <a:cubicBezTo>
                    <a:pt x="251774" y="109895"/>
                    <a:pt x="261000" y="119120"/>
                    <a:pt x="261000" y="130500"/>
                  </a:cubicBezTo>
                  <a:cubicBezTo>
                    <a:pt x="261000" y="141880"/>
                    <a:pt x="251774" y="151105"/>
                    <a:pt x="240395" y="151105"/>
                  </a:cubicBezTo>
                  <a:lnTo>
                    <a:pt x="89289" y="151105"/>
                  </a:lnTo>
                  <a:cubicBezTo>
                    <a:pt x="77910" y="151105"/>
                    <a:pt x="68684" y="141880"/>
                    <a:pt x="68684" y="130500"/>
                  </a:cubicBezTo>
                  <a:close/>
                  <a:moveTo>
                    <a:pt x="68684" y="432710"/>
                  </a:moveTo>
                  <a:cubicBezTo>
                    <a:pt x="68684" y="421331"/>
                    <a:pt x="77910" y="412105"/>
                    <a:pt x="89289" y="412105"/>
                  </a:cubicBezTo>
                  <a:lnTo>
                    <a:pt x="240395" y="412105"/>
                  </a:lnTo>
                  <a:cubicBezTo>
                    <a:pt x="251774" y="412105"/>
                    <a:pt x="261000" y="421331"/>
                    <a:pt x="261000" y="432710"/>
                  </a:cubicBezTo>
                  <a:cubicBezTo>
                    <a:pt x="261000" y="444090"/>
                    <a:pt x="251774" y="453316"/>
                    <a:pt x="240395" y="453316"/>
                  </a:cubicBezTo>
                  <a:lnTo>
                    <a:pt x="89289" y="453316"/>
                  </a:lnTo>
                  <a:cubicBezTo>
                    <a:pt x="77910" y="453316"/>
                    <a:pt x="68684" y="444090"/>
                    <a:pt x="68684" y="432710"/>
                  </a:cubicBezTo>
                  <a:close/>
                  <a:moveTo>
                    <a:pt x="68684" y="350289"/>
                  </a:moveTo>
                  <a:cubicBezTo>
                    <a:pt x="68684" y="338910"/>
                    <a:pt x="77910" y="329684"/>
                    <a:pt x="89289" y="329684"/>
                  </a:cubicBezTo>
                  <a:lnTo>
                    <a:pt x="240395" y="329684"/>
                  </a:lnTo>
                  <a:cubicBezTo>
                    <a:pt x="251774" y="329684"/>
                    <a:pt x="261000" y="338910"/>
                    <a:pt x="261000" y="350289"/>
                  </a:cubicBezTo>
                  <a:cubicBezTo>
                    <a:pt x="261000" y="361669"/>
                    <a:pt x="251774" y="370895"/>
                    <a:pt x="240395" y="370895"/>
                  </a:cubicBezTo>
                  <a:lnTo>
                    <a:pt x="89289" y="370895"/>
                  </a:lnTo>
                  <a:cubicBezTo>
                    <a:pt x="77910" y="370895"/>
                    <a:pt x="68684" y="361669"/>
                    <a:pt x="68684" y="350289"/>
                  </a:cubicBezTo>
                  <a:close/>
                </a:path>
              </a:pathLst>
            </a:custGeom>
            <a:gradFill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</a:gradFill>
            <a:effectLst/>
          </p:spPr>
          <p:txBody>
            <a:bodyPr wrap="square" lIns="640080" tIns="0" rIns="0" bIns="0" anchor="ctr" anchorCtr="0">
              <a:noAutofit/>
            </a:bodyPr>
            <a:lstStyle/>
            <a:p>
              <a:pPr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2000" b="1" kern="0">
                <a:ln w="3175">
                  <a:noFill/>
                </a:ln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</p:grpSp>
      <p:sp>
        <p:nvSpPr>
          <p:cNvPr id="41" name="Title 40">
            <a:extLst>
              <a:ext uri="{FF2B5EF4-FFF2-40B4-BE49-F238E27FC236}">
                <a16:creationId xmlns:a16="http://schemas.microsoft.com/office/drawing/2014/main" id="{189BA526-21AB-A22A-FE5A-A3B55FA6E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422028"/>
            <a:ext cx="11018520" cy="984885"/>
          </a:xfrm>
        </p:spPr>
        <p:txBody>
          <a:bodyPr/>
          <a:lstStyle/>
          <a:p>
            <a:pPr algn="l"/>
            <a:r>
              <a:rPr lang="en-US"/>
              <a:t>ASP.NET Core: </a:t>
            </a:r>
            <a:br>
              <a:rPr lang="en-US"/>
            </a:br>
            <a:r>
              <a:rPr lang="en-US" sz="2400">
                <a:solidFill>
                  <a:schemeClr val="accent2"/>
                </a:solidFill>
              </a:rPr>
              <a:t>Your Full Stack Web Platform for .NET</a:t>
            </a:r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44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.04606 L 4.58333E-6 4.81481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0.04606 L 0 4.81481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375E-6 0.04606 L -4.375E-6 4.81481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58333E-6 0.04606 L 4.58333E-6 4.81481E-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06 L 0 4.81481E-6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4.375E-6 0.04606 L -4.375E-6 4.81481E-6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10303-CEF7-AB67-66A6-9824219B6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422028"/>
            <a:ext cx="11018520" cy="1231106"/>
          </a:xfrm>
        </p:spPr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ASP.NET Core in </a:t>
            </a:r>
            <a:br>
              <a:rPr lang="en-US">
                <a:latin typeface="Open Sans"/>
                <a:ea typeface="Open Sans"/>
                <a:cs typeface="Open Sans"/>
              </a:rPr>
            </a:br>
            <a:r>
              <a:rPr lang="en-US">
                <a:latin typeface="Open Sans"/>
                <a:ea typeface="Open Sans"/>
                <a:cs typeface="Open Sans"/>
              </a:rPr>
              <a:t>.NET 9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21A81E-EE4E-49E5-8775-E7D0637AC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6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5936866" y="1189605"/>
            <a:ext cx="4881716" cy="6455072"/>
          </a:xfrm>
          <a:prstGeom prst="rect">
            <a:avLst/>
          </a:prstGeom>
          <a:effectLst>
            <a:outerShdw blurRad="942859" dist="38100" dir="2700000" algn="tl" rotWithShape="0">
              <a:schemeClr val="tx2">
                <a:alpha val="28071"/>
              </a:schemeClr>
            </a:outerShdw>
          </a:effec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5446528-25BF-37F6-5929-BB5E6FC72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18953" y="2150522"/>
            <a:ext cx="3286307" cy="2565008"/>
            <a:chOff x="1647649" y="1459609"/>
            <a:chExt cx="3286307" cy="256500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03EED7-6BAB-97D4-96F1-54FE34B32D6F}"/>
                </a:ext>
              </a:extLst>
            </p:cNvPr>
            <p:cNvSpPr txBox="1"/>
            <p:nvPr/>
          </p:nvSpPr>
          <p:spPr>
            <a:xfrm>
              <a:off x="1647649" y="1459609"/>
              <a:ext cx="3286307" cy="2565008"/>
            </a:xfrm>
            <a:prstGeom prst="roundRect">
              <a:avLst/>
            </a:prstGeom>
            <a:solidFill>
              <a:srgbClr val="FFFFFF"/>
            </a:solidFill>
            <a:effectLst/>
          </p:spPr>
          <p:txBody>
            <a:bodyPr wrap="square" lIns="0" tIns="0" rIns="0" bIns="274320" anchor="b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r>
                <a:rPr kumimoji="0" lang="en-US" sz="2000" b="0" i="0" u="none" strike="noStrike" kern="0" cap="none" spc="0" normalizeH="0" baseline="0" noProof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 </a:t>
              </a:r>
              <a:r>
                <a:rPr lang="en-US" sz="2000"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Cloud native</a:t>
              </a:r>
            </a:p>
            <a:p>
              <a:pPr>
                <a:defRPr/>
              </a:pPr>
              <a:endParaRPr lang="en-US" sz="200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12" name="Graphic 224">
              <a:extLst>
                <a:ext uri="{FF2B5EF4-FFF2-40B4-BE49-F238E27FC236}">
                  <a16:creationId xmlns:a16="http://schemas.microsoft.com/office/drawing/2014/main" id="{04192AEB-873C-8FC3-8ECD-8B68AF18D7D6}"/>
                </a:ext>
              </a:extLst>
            </p:cNvPr>
            <p:cNvSpPr/>
            <p:nvPr/>
          </p:nvSpPr>
          <p:spPr>
            <a:xfrm>
              <a:off x="2911875" y="1977899"/>
              <a:ext cx="755625" cy="755625"/>
            </a:xfrm>
            <a:custGeom>
              <a:avLst/>
              <a:gdLst>
                <a:gd name="connsiteX0" fmla="*/ 185738 w 381000"/>
                <a:gd name="connsiteY0" fmla="*/ 0 h 381000"/>
                <a:gd name="connsiteX1" fmla="*/ 77850 w 381000"/>
                <a:gd name="connsiteY1" fmla="*/ 90488 h 381000"/>
                <a:gd name="connsiteX2" fmla="*/ 76200 w 381000"/>
                <a:gd name="connsiteY2" fmla="*/ 90488 h 381000"/>
                <a:gd name="connsiteX3" fmla="*/ 0 w 381000"/>
                <a:gd name="connsiteY3" fmla="*/ 166688 h 381000"/>
                <a:gd name="connsiteX4" fmla="*/ 76200 w 381000"/>
                <a:gd name="connsiteY4" fmla="*/ 242888 h 381000"/>
                <a:gd name="connsiteX5" fmla="*/ 213979 w 381000"/>
                <a:gd name="connsiteY5" fmla="*/ 242888 h 381000"/>
                <a:gd name="connsiteX6" fmla="*/ 216341 w 381000"/>
                <a:gd name="connsiteY6" fmla="*/ 236172 h 381000"/>
                <a:gd name="connsiteX7" fmla="*/ 238394 w 381000"/>
                <a:gd name="connsiteY7" fmla="*/ 205639 h 381000"/>
                <a:gd name="connsiteX8" fmla="*/ 262860 w 381000"/>
                <a:gd name="connsiteY8" fmla="*/ 195878 h 381000"/>
                <a:gd name="connsiteX9" fmla="*/ 328613 w 381000"/>
                <a:gd name="connsiteY9" fmla="*/ 152400 h 381000"/>
                <a:gd name="connsiteX10" fmla="*/ 371475 w 381000"/>
                <a:gd name="connsiteY10" fmla="*/ 166682 h 381000"/>
                <a:gd name="connsiteX11" fmla="*/ 295275 w 381000"/>
                <a:gd name="connsiteY11" fmla="*/ 90488 h 381000"/>
                <a:gd name="connsiteX12" fmla="*/ 293625 w 381000"/>
                <a:gd name="connsiteY12" fmla="*/ 90488 h 381000"/>
                <a:gd name="connsiteX13" fmla="*/ 185738 w 381000"/>
                <a:gd name="connsiteY13" fmla="*/ 0 h 381000"/>
                <a:gd name="connsiteX14" fmla="*/ 271463 w 381000"/>
                <a:gd name="connsiteY14" fmla="*/ 242888 h 381000"/>
                <a:gd name="connsiteX15" fmla="*/ 266075 w 381000"/>
                <a:gd name="connsiteY15" fmla="*/ 244394 h 381000"/>
                <a:gd name="connsiteX16" fmla="*/ 261204 w 381000"/>
                <a:gd name="connsiteY16" fmla="*/ 252169 h 381000"/>
                <a:gd name="connsiteX17" fmla="*/ 260916 w 381000"/>
                <a:gd name="connsiteY17" fmla="*/ 252955 h 381000"/>
                <a:gd name="connsiteX18" fmla="*/ 249605 w 381000"/>
                <a:gd name="connsiteY18" fmla="*/ 292787 h 381000"/>
                <a:gd name="connsiteX19" fmla="*/ 244589 w 381000"/>
                <a:gd name="connsiteY19" fmla="*/ 313445 h 381000"/>
                <a:gd name="connsiteX20" fmla="*/ 243076 w 381000"/>
                <a:gd name="connsiteY20" fmla="*/ 319897 h 381000"/>
                <a:gd name="connsiteX21" fmla="*/ 242668 w 381000"/>
                <a:gd name="connsiteY21" fmla="*/ 321665 h 381000"/>
                <a:gd name="connsiteX22" fmla="*/ 242529 w 381000"/>
                <a:gd name="connsiteY22" fmla="*/ 322263 h 381000"/>
                <a:gd name="connsiteX23" fmla="*/ 242154 w 381000"/>
                <a:gd name="connsiteY23" fmla="*/ 323606 h 381000"/>
                <a:gd name="connsiteX24" fmla="*/ 226785 w 381000"/>
                <a:gd name="connsiteY24" fmla="*/ 345596 h 381000"/>
                <a:gd name="connsiteX25" fmla="*/ 204788 w 381000"/>
                <a:gd name="connsiteY25" fmla="*/ 352425 h 381000"/>
                <a:gd name="connsiteX26" fmla="*/ 184787 w 381000"/>
                <a:gd name="connsiteY26" fmla="*/ 352425 h 381000"/>
                <a:gd name="connsiteX27" fmla="*/ 138113 w 381000"/>
                <a:gd name="connsiteY27" fmla="*/ 381000 h 381000"/>
                <a:gd name="connsiteX28" fmla="*/ 85725 w 381000"/>
                <a:gd name="connsiteY28" fmla="*/ 328613 h 381000"/>
                <a:gd name="connsiteX29" fmla="*/ 138113 w 381000"/>
                <a:gd name="connsiteY29" fmla="*/ 276225 h 381000"/>
                <a:gd name="connsiteX30" fmla="*/ 190287 w 381000"/>
                <a:gd name="connsiteY30" fmla="*/ 323850 h 381000"/>
                <a:gd name="connsiteX31" fmla="*/ 204788 w 381000"/>
                <a:gd name="connsiteY31" fmla="*/ 323850 h 381000"/>
                <a:gd name="connsiteX32" fmla="*/ 210175 w 381000"/>
                <a:gd name="connsiteY32" fmla="*/ 322343 h 381000"/>
                <a:gd name="connsiteX33" fmla="*/ 214844 w 381000"/>
                <a:gd name="connsiteY33" fmla="*/ 315156 h 381000"/>
                <a:gd name="connsiteX34" fmla="*/ 215240 w 381000"/>
                <a:gd name="connsiteY34" fmla="*/ 313439 h 381000"/>
                <a:gd name="connsiteX35" fmla="*/ 216779 w 381000"/>
                <a:gd name="connsiteY35" fmla="*/ 306871 h 381000"/>
                <a:gd name="connsiteX36" fmla="*/ 221883 w 381000"/>
                <a:gd name="connsiteY36" fmla="*/ 285857 h 381000"/>
                <a:gd name="connsiteX37" fmla="*/ 234170 w 381000"/>
                <a:gd name="connsiteY37" fmla="*/ 242888 h 381000"/>
                <a:gd name="connsiteX38" fmla="*/ 234231 w 381000"/>
                <a:gd name="connsiteY38" fmla="*/ 242733 h 381000"/>
                <a:gd name="connsiteX39" fmla="*/ 249465 w 381000"/>
                <a:gd name="connsiteY39" fmla="*/ 221140 h 381000"/>
                <a:gd name="connsiteX40" fmla="*/ 271463 w 381000"/>
                <a:gd name="connsiteY40" fmla="*/ 214313 h 381000"/>
                <a:gd name="connsiteX41" fmla="*/ 277088 w 381000"/>
                <a:gd name="connsiteY41" fmla="*/ 214313 h 381000"/>
                <a:gd name="connsiteX42" fmla="*/ 328613 w 381000"/>
                <a:gd name="connsiteY42" fmla="*/ 171450 h 381000"/>
                <a:gd name="connsiteX43" fmla="*/ 368048 w 381000"/>
                <a:gd name="connsiteY43" fmla="*/ 189351 h 381000"/>
                <a:gd name="connsiteX44" fmla="*/ 381000 w 381000"/>
                <a:gd name="connsiteY44" fmla="*/ 223838 h 381000"/>
                <a:gd name="connsiteX45" fmla="*/ 328613 w 381000"/>
                <a:gd name="connsiteY45" fmla="*/ 276225 h 381000"/>
                <a:gd name="connsiteX46" fmla="*/ 279797 w 381000"/>
                <a:gd name="connsiteY46" fmla="*/ 242888 h 381000"/>
                <a:gd name="connsiteX47" fmla="*/ 271463 w 381000"/>
                <a:gd name="connsiteY47" fmla="*/ 242888 h 381000"/>
                <a:gd name="connsiteX48" fmla="*/ 312125 w 381000"/>
                <a:gd name="connsiteY48" fmla="*/ 241019 h 381000"/>
                <a:gd name="connsiteX49" fmla="*/ 328613 w 381000"/>
                <a:gd name="connsiteY49" fmla="*/ 247650 h 381000"/>
                <a:gd name="connsiteX50" fmla="*/ 352425 w 381000"/>
                <a:gd name="connsiteY50" fmla="*/ 223838 h 381000"/>
                <a:gd name="connsiteX51" fmla="*/ 328613 w 381000"/>
                <a:gd name="connsiteY51" fmla="*/ 200025 h 381000"/>
                <a:gd name="connsiteX52" fmla="*/ 304907 w 381000"/>
                <a:gd name="connsiteY52" fmla="*/ 221565 h 381000"/>
                <a:gd name="connsiteX53" fmla="*/ 304800 w 381000"/>
                <a:gd name="connsiteY53" fmla="*/ 223838 h 381000"/>
                <a:gd name="connsiteX54" fmla="*/ 312125 w 381000"/>
                <a:gd name="connsiteY54" fmla="*/ 241019 h 381000"/>
                <a:gd name="connsiteX55" fmla="*/ 138113 w 381000"/>
                <a:gd name="connsiteY55" fmla="*/ 352425 h 381000"/>
                <a:gd name="connsiteX56" fmla="*/ 161925 w 381000"/>
                <a:gd name="connsiteY56" fmla="*/ 328613 h 381000"/>
                <a:gd name="connsiteX57" fmla="*/ 138113 w 381000"/>
                <a:gd name="connsiteY57" fmla="*/ 304800 h 381000"/>
                <a:gd name="connsiteX58" fmla="*/ 114300 w 381000"/>
                <a:gd name="connsiteY58" fmla="*/ 328613 h 381000"/>
                <a:gd name="connsiteX59" fmla="*/ 138113 w 381000"/>
                <a:gd name="connsiteY59" fmla="*/ 352425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81000" h="381000">
                  <a:moveTo>
                    <a:pt x="185738" y="0"/>
                  </a:moveTo>
                  <a:cubicBezTo>
                    <a:pt x="131913" y="0"/>
                    <a:pt x="86886" y="38915"/>
                    <a:pt x="77850" y="90488"/>
                  </a:cubicBezTo>
                  <a:lnTo>
                    <a:pt x="76200" y="90488"/>
                  </a:lnTo>
                  <a:cubicBezTo>
                    <a:pt x="34116" y="90488"/>
                    <a:pt x="0" y="124603"/>
                    <a:pt x="0" y="166688"/>
                  </a:cubicBezTo>
                  <a:cubicBezTo>
                    <a:pt x="0" y="208771"/>
                    <a:pt x="34116" y="242888"/>
                    <a:pt x="76200" y="242888"/>
                  </a:cubicBezTo>
                  <a:lnTo>
                    <a:pt x="213979" y="242888"/>
                  </a:lnTo>
                  <a:cubicBezTo>
                    <a:pt x="214791" y="240403"/>
                    <a:pt x="215583" y="238136"/>
                    <a:pt x="216341" y="236172"/>
                  </a:cubicBezTo>
                  <a:cubicBezTo>
                    <a:pt x="220572" y="224003"/>
                    <a:pt x="227762" y="213234"/>
                    <a:pt x="238394" y="205639"/>
                  </a:cubicBezTo>
                  <a:cubicBezTo>
                    <a:pt x="246322" y="199975"/>
                    <a:pt x="254815" y="197044"/>
                    <a:pt x="262860" y="195878"/>
                  </a:cubicBezTo>
                  <a:cubicBezTo>
                    <a:pt x="273741" y="170318"/>
                    <a:pt x="299070" y="152400"/>
                    <a:pt x="328613" y="152400"/>
                  </a:cubicBezTo>
                  <a:cubicBezTo>
                    <a:pt x="344695" y="152400"/>
                    <a:pt x="359536" y="157715"/>
                    <a:pt x="371475" y="166682"/>
                  </a:cubicBezTo>
                  <a:cubicBezTo>
                    <a:pt x="371473" y="124601"/>
                    <a:pt x="337356" y="90488"/>
                    <a:pt x="295275" y="90488"/>
                  </a:cubicBezTo>
                  <a:lnTo>
                    <a:pt x="293625" y="90488"/>
                  </a:lnTo>
                  <a:cubicBezTo>
                    <a:pt x="284588" y="38915"/>
                    <a:pt x="239561" y="0"/>
                    <a:pt x="185738" y="0"/>
                  </a:cubicBezTo>
                  <a:close/>
                  <a:moveTo>
                    <a:pt x="271463" y="242888"/>
                  </a:moveTo>
                  <a:cubicBezTo>
                    <a:pt x="269102" y="242888"/>
                    <a:pt x="267390" y="243455"/>
                    <a:pt x="266075" y="244394"/>
                  </a:cubicBezTo>
                  <a:cubicBezTo>
                    <a:pt x="264793" y="245309"/>
                    <a:pt x="262812" y="247345"/>
                    <a:pt x="261204" y="252169"/>
                  </a:cubicBezTo>
                  <a:cubicBezTo>
                    <a:pt x="261116" y="252433"/>
                    <a:pt x="261019" y="252696"/>
                    <a:pt x="260916" y="252955"/>
                  </a:cubicBezTo>
                  <a:cubicBezTo>
                    <a:pt x="258179" y="259796"/>
                    <a:pt x="253655" y="276587"/>
                    <a:pt x="249605" y="292787"/>
                  </a:cubicBezTo>
                  <a:cubicBezTo>
                    <a:pt x="247639" y="300647"/>
                    <a:pt x="245869" y="308027"/>
                    <a:pt x="244589" y="313445"/>
                  </a:cubicBezTo>
                  <a:cubicBezTo>
                    <a:pt x="243949" y="316152"/>
                    <a:pt x="243432" y="318364"/>
                    <a:pt x="243076" y="319897"/>
                  </a:cubicBezTo>
                  <a:lnTo>
                    <a:pt x="242668" y="321665"/>
                  </a:lnTo>
                  <a:lnTo>
                    <a:pt x="242529" y="322263"/>
                  </a:lnTo>
                  <a:cubicBezTo>
                    <a:pt x="242426" y="322715"/>
                    <a:pt x="242301" y="323168"/>
                    <a:pt x="242154" y="323606"/>
                  </a:cubicBezTo>
                  <a:cubicBezTo>
                    <a:pt x="238999" y="333070"/>
                    <a:pt x="233837" y="340559"/>
                    <a:pt x="226785" y="345596"/>
                  </a:cubicBezTo>
                  <a:cubicBezTo>
                    <a:pt x="219765" y="350611"/>
                    <a:pt x="211952" y="352425"/>
                    <a:pt x="204788" y="352425"/>
                  </a:cubicBezTo>
                  <a:lnTo>
                    <a:pt x="184787" y="352425"/>
                  </a:lnTo>
                  <a:cubicBezTo>
                    <a:pt x="176117" y="369387"/>
                    <a:pt x="158471" y="381000"/>
                    <a:pt x="138113" y="381000"/>
                  </a:cubicBezTo>
                  <a:cubicBezTo>
                    <a:pt x="109180" y="381000"/>
                    <a:pt x="85725" y="357546"/>
                    <a:pt x="85725" y="328613"/>
                  </a:cubicBezTo>
                  <a:cubicBezTo>
                    <a:pt x="85725" y="299679"/>
                    <a:pt x="109180" y="276225"/>
                    <a:pt x="138113" y="276225"/>
                  </a:cubicBezTo>
                  <a:cubicBezTo>
                    <a:pt x="165440" y="276225"/>
                    <a:pt x="187881" y="297150"/>
                    <a:pt x="190287" y="323850"/>
                  </a:cubicBezTo>
                  <a:lnTo>
                    <a:pt x="204788" y="323850"/>
                  </a:lnTo>
                  <a:cubicBezTo>
                    <a:pt x="207148" y="323850"/>
                    <a:pt x="208860" y="323282"/>
                    <a:pt x="210175" y="322343"/>
                  </a:cubicBezTo>
                  <a:cubicBezTo>
                    <a:pt x="211404" y="321467"/>
                    <a:pt x="213274" y="319560"/>
                    <a:pt x="214844" y="315156"/>
                  </a:cubicBezTo>
                  <a:lnTo>
                    <a:pt x="215240" y="313439"/>
                  </a:lnTo>
                  <a:cubicBezTo>
                    <a:pt x="215604" y="311873"/>
                    <a:pt x="216130" y="309622"/>
                    <a:pt x="216779" y="306871"/>
                  </a:cubicBezTo>
                  <a:cubicBezTo>
                    <a:pt x="218079" y="301375"/>
                    <a:pt x="219879" y="293871"/>
                    <a:pt x="221883" y="285857"/>
                  </a:cubicBezTo>
                  <a:cubicBezTo>
                    <a:pt x="225695" y="270611"/>
                    <a:pt x="230574" y="252121"/>
                    <a:pt x="234170" y="242888"/>
                  </a:cubicBezTo>
                  <a:cubicBezTo>
                    <a:pt x="234189" y="242838"/>
                    <a:pt x="234210" y="242783"/>
                    <a:pt x="234231" y="242733"/>
                  </a:cubicBezTo>
                  <a:cubicBezTo>
                    <a:pt x="237397" y="233456"/>
                    <a:pt x="242512" y="226108"/>
                    <a:pt x="249465" y="221140"/>
                  </a:cubicBezTo>
                  <a:cubicBezTo>
                    <a:pt x="256485" y="216126"/>
                    <a:pt x="264298" y="214313"/>
                    <a:pt x="271463" y="214313"/>
                  </a:cubicBezTo>
                  <a:lnTo>
                    <a:pt x="277088" y="214313"/>
                  </a:lnTo>
                  <a:cubicBezTo>
                    <a:pt x="281569" y="189927"/>
                    <a:pt x="302933" y="171450"/>
                    <a:pt x="328613" y="171450"/>
                  </a:cubicBezTo>
                  <a:cubicBezTo>
                    <a:pt x="344338" y="171450"/>
                    <a:pt x="358445" y="178378"/>
                    <a:pt x="368048" y="189351"/>
                  </a:cubicBezTo>
                  <a:cubicBezTo>
                    <a:pt x="376114" y="198564"/>
                    <a:pt x="381000" y="210630"/>
                    <a:pt x="381000" y="223838"/>
                  </a:cubicBezTo>
                  <a:cubicBezTo>
                    <a:pt x="381000" y="252771"/>
                    <a:pt x="357546" y="276225"/>
                    <a:pt x="328613" y="276225"/>
                  </a:cubicBezTo>
                  <a:cubicBezTo>
                    <a:pt x="306400" y="276225"/>
                    <a:pt x="287417" y="262400"/>
                    <a:pt x="279797" y="242888"/>
                  </a:cubicBezTo>
                  <a:lnTo>
                    <a:pt x="271463" y="242888"/>
                  </a:lnTo>
                  <a:close/>
                  <a:moveTo>
                    <a:pt x="312125" y="241019"/>
                  </a:moveTo>
                  <a:cubicBezTo>
                    <a:pt x="316403" y="245126"/>
                    <a:pt x="322214" y="247650"/>
                    <a:pt x="328613" y="247650"/>
                  </a:cubicBezTo>
                  <a:cubicBezTo>
                    <a:pt x="341765" y="247650"/>
                    <a:pt x="352425" y="236990"/>
                    <a:pt x="352425" y="223838"/>
                  </a:cubicBezTo>
                  <a:cubicBezTo>
                    <a:pt x="352425" y="210685"/>
                    <a:pt x="341765" y="200025"/>
                    <a:pt x="328613" y="200025"/>
                  </a:cubicBezTo>
                  <a:cubicBezTo>
                    <a:pt x="316228" y="200025"/>
                    <a:pt x="306052" y="209480"/>
                    <a:pt x="304907" y="221565"/>
                  </a:cubicBezTo>
                  <a:cubicBezTo>
                    <a:pt x="304836" y="222314"/>
                    <a:pt x="304800" y="223072"/>
                    <a:pt x="304800" y="223838"/>
                  </a:cubicBezTo>
                  <a:cubicBezTo>
                    <a:pt x="304800" y="230589"/>
                    <a:pt x="307610" y="236685"/>
                    <a:pt x="312125" y="241019"/>
                  </a:cubicBezTo>
                  <a:close/>
                  <a:moveTo>
                    <a:pt x="138113" y="352425"/>
                  </a:moveTo>
                  <a:cubicBezTo>
                    <a:pt x="151264" y="352425"/>
                    <a:pt x="161925" y="341765"/>
                    <a:pt x="161925" y="328613"/>
                  </a:cubicBezTo>
                  <a:cubicBezTo>
                    <a:pt x="161925" y="315460"/>
                    <a:pt x="151264" y="304800"/>
                    <a:pt x="138113" y="304800"/>
                  </a:cubicBezTo>
                  <a:cubicBezTo>
                    <a:pt x="124961" y="304800"/>
                    <a:pt x="114300" y="315460"/>
                    <a:pt x="114300" y="328613"/>
                  </a:cubicBezTo>
                  <a:cubicBezTo>
                    <a:pt x="114300" y="341765"/>
                    <a:pt x="124961" y="352425"/>
                    <a:pt x="138113" y="352425"/>
                  </a:cubicBezTo>
                  <a:close/>
                </a:path>
              </a:pathLst>
            </a:custGeom>
            <a:gradFill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</a:gradFill>
            <a:effectLst/>
          </p:spPr>
          <p:txBody>
            <a:bodyPr wrap="square" lIns="640080" tIns="0" rIns="0" bIns="0" anchor="ctr" anchorCtr="0">
              <a:noAutofit/>
            </a:bodyPr>
            <a:lstStyle/>
            <a:p>
              <a:pPr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2000" b="1" kern="0">
                <a:ln w="3175">
                  <a:noFill/>
                </a:ln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1D67F0-1F20-C51D-4D8C-269F551C0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452846" y="2147644"/>
            <a:ext cx="3292502" cy="2558813"/>
            <a:chOff x="1647649" y="3909704"/>
            <a:chExt cx="3292502" cy="255881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396EB7D-DFF0-68D4-F0E5-7ECED3603B3C}"/>
                </a:ext>
              </a:extLst>
            </p:cNvPr>
            <p:cNvSpPr txBox="1"/>
            <p:nvPr/>
          </p:nvSpPr>
          <p:spPr>
            <a:xfrm>
              <a:off x="1647649" y="3909704"/>
              <a:ext cx="3292502" cy="2558813"/>
            </a:xfrm>
            <a:prstGeom prst="roundRect">
              <a:avLst/>
            </a:prstGeom>
            <a:solidFill>
              <a:srgbClr val="FFFFFF"/>
            </a:solidFill>
            <a:effectLst/>
          </p:spPr>
          <p:txBody>
            <a:bodyPr wrap="square" lIns="0" tIns="0" rIns="0" bIns="274320" anchor="b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/>
                  <a:ea typeface="Open Sans SemiBold"/>
                  <a:cs typeface="Open Sans SemiBold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en-US" sz="2000">
                  <a:latin typeface="Open Sans Semibold"/>
                  <a:ea typeface="Open Sans Semibold"/>
                  <a:cs typeface="Open Sans Semibold"/>
                </a:rPr>
                <a:t>Developer </a:t>
              </a:r>
              <a:endParaRPr lang="en-US">
                <a:latin typeface="Open Sans Semibold"/>
                <a:ea typeface="Open Sans Semibold"/>
                <a:cs typeface="Open Sans Semibold"/>
              </a:endParaRPr>
            </a:p>
            <a:p>
              <a:r>
                <a:rPr lang="en-US" sz="2000">
                  <a:latin typeface="Open Sans Semibold"/>
                  <a:ea typeface="Open Sans Semibold"/>
                  <a:cs typeface="Open Sans Semibold"/>
                </a:rPr>
                <a:t>experience</a:t>
              </a:r>
              <a:endParaRPr lang="en-US">
                <a:latin typeface="Open Sans Semibold"/>
                <a:ea typeface="Open Sans Semibold"/>
                <a:cs typeface="Open Sans Semibold"/>
              </a:endParaRPr>
            </a:p>
          </p:txBody>
        </p:sp>
        <p:sp>
          <p:nvSpPr>
            <p:cNvPr id="19" name="Graphic 260">
              <a:extLst>
                <a:ext uri="{FF2B5EF4-FFF2-40B4-BE49-F238E27FC236}">
                  <a16:creationId xmlns:a16="http://schemas.microsoft.com/office/drawing/2014/main" id="{22FA1D70-01F2-9A20-E560-5385372073DC}"/>
                </a:ext>
              </a:extLst>
            </p:cNvPr>
            <p:cNvSpPr/>
            <p:nvPr/>
          </p:nvSpPr>
          <p:spPr>
            <a:xfrm>
              <a:off x="2926987" y="4341263"/>
              <a:ext cx="725400" cy="725400"/>
            </a:xfrm>
            <a:custGeom>
              <a:avLst/>
              <a:gdLst>
                <a:gd name="connsiteX0" fmla="*/ 0 w 365760"/>
                <a:gd name="connsiteY0" fmla="*/ 182880 h 365760"/>
                <a:gd name="connsiteX1" fmla="*/ 182880 w 365760"/>
                <a:gd name="connsiteY1" fmla="*/ 0 h 365760"/>
                <a:gd name="connsiteX2" fmla="*/ 365760 w 365760"/>
                <a:gd name="connsiteY2" fmla="*/ 182880 h 365760"/>
                <a:gd name="connsiteX3" fmla="*/ 182880 w 365760"/>
                <a:gd name="connsiteY3" fmla="*/ 365760 h 365760"/>
                <a:gd name="connsiteX4" fmla="*/ 0 w 365760"/>
                <a:gd name="connsiteY4" fmla="*/ 182880 h 365760"/>
                <a:gd name="connsiteX5" fmla="*/ 227642 w 365760"/>
                <a:gd name="connsiteY5" fmla="*/ 96021 h 365760"/>
                <a:gd name="connsiteX6" fmla="*/ 221751 w 365760"/>
                <a:gd name="connsiteY6" fmla="*/ 80968 h 365760"/>
                <a:gd name="connsiteX7" fmla="*/ 206698 w 365760"/>
                <a:gd name="connsiteY7" fmla="*/ 86859 h 365760"/>
                <a:gd name="connsiteX8" fmla="*/ 126688 w 365760"/>
                <a:gd name="connsiteY8" fmla="*/ 269739 h 365760"/>
                <a:gd name="connsiteX9" fmla="*/ 132579 w 365760"/>
                <a:gd name="connsiteY9" fmla="*/ 284792 h 365760"/>
                <a:gd name="connsiteX10" fmla="*/ 147632 w 365760"/>
                <a:gd name="connsiteY10" fmla="*/ 278901 h 365760"/>
                <a:gd name="connsiteX11" fmla="*/ 227642 w 365760"/>
                <a:gd name="connsiteY11" fmla="*/ 96021 h 365760"/>
                <a:gd name="connsiteX12" fmla="*/ 110952 w 365760"/>
                <a:gd name="connsiteY12" fmla="*/ 129078 h 365760"/>
                <a:gd name="connsiteX13" fmla="*/ 94788 w 365760"/>
                <a:gd name="connsiteY13" fmla="*/ 129078 h 365760"/>
                <a:gd name="connsiteX14" fmla="*/ 49068 w 365760"/>
                <a:gd name="connsiteY14" fmla="*/ 174798 h 365760"/>
                <a:gd name="connsiteX15" fmla="*/ 49068 w 365760"/>
                <a:gd name="connsiteY15" fmla="*/ 190963 h 365760"/>
                <a:gd name="connsiteX16" fmla="*/ 94788 w 365760"/>
                <a:gd name="connsiteY16" fmla="*/ 236683 h 365760"/>
                <a:gd name="connsiteX17" fmla="*/ 110952 w 365760"/>
                <a:gd name="connsiteY17" fmla="*/ 236683 h 365760"/>
                <a:gd name="connsiteX18" fmla="*/ 110952 w 365760"/>
                <a:gd name="connsiteY18" fmla="*/ 220517 h 365760"/>
                <a:gd name="connsiteX19" fmla="*/ 73315 w 365760"/>
                <a:gd name="connsiteY19" fmla="*/ 182880 h 365760"/>
                <a:gd name="connsiteX20" fmla="*/ 110952 w 365760"/>
                <a:gd name="connsiteY20" fmla="*/ 145242 h 365760"/>
                <a:gd name="connsiteX21" fmla="*/ 110952 w 365760"/>
                <a:gd name="connsiteY21" fmla="*/ 129078 h 365760"/>
                <a:gd name="connsiteX22" fmla="*/ 254807 w 365760"/>
                <a:gd name="connsiteY22" fmla="*/ 145242 h 365760"/>
                <a:gd name="connsiteX23" fmla="*/ 292446 w 365760"/>
                <a:gd name="connsiteY23" fmla="*/ 182880 h 365760"/>
                <a:gd name="connsiteX24" fmla="*/ 254807 w 365760"/>
                <a:gd name="connsiteY24" fmla="*/ 220517 h 365760"/>
                <a:gd name="connsiteX25" fmla="*/ 254807 w 365760"/>
                <a:gd name="connsiteY25" fmla="*/ 236683 h 365760"/>
                <a:gd name="connsiteX26" fmla="*/ 270973 w 365760"/>
                <a:gd name="connsiteY26" fmla="*/ 236683 h 365760"/>
                <a:gd name="connsiteX27" fmla="*/ 316693 w 365760"/>
                <a:gd name="connsiteY27" fmla="*/ 190963 h 365760"/>
                <a:gd name="connsiteX28" fmla="*/ 316693 w 365760"/>
                <a:gd name="connsiteY28" fmla="*/ 174798 h 365760"/>
                <a:gd name="connsiteX29" fmla="*/ 270973 w 365760"/>
                <a:gd name="connsiteY29" fmla="*/ 129078 h 365760"/>
                <a:gd name="connsiteX30" fmla="*/ 254807 w 365760"/>
                <a:gd name="connsiteY30" fmla="*/ 129078 h 365760"/>
                <a:gd name="connsiteX31" fmla="*/ 254807 w 365760"/>
                <a:gd name="connsiteY31" fmla="*/ 145242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65760" h="365760">
                  <a:moveTo>
                    <a:pt x="0" y="182880"/>
                  </a:moveTo>
                  <a:cubicBezTo>
                    <a:pt x="0" y="81878"/>
                    <a:pt x="81878" y="0"/>
                    <a:pt x="182880" y="0"/>
                  </a:cubicBezTo>
                  <a:cubicBezTo>
                    <a:pt x="283882" y="0"/>
                    <a:pt x="365760" y="81878"/>
                    <a:pt x="365760" y="182880"/>
                  </a:cubicBezTo>
                  <a:cubicBezTo>
                    <a:pt x="365760" y="283882"/>
                    <a:pt x="283882" y="365760"/>
                    <a:pt x="182880" y="365760"/>
                  </a:cubicBezTo>
                  <a:cubicBezTo>
                    <a:pt x="81878" y="365760"/>
                    <a:pt x="0" y="283882"/>
                    <a:pt x="0" y="182880"/>
                  </a:cubicBezTo>
                  <a:close/>
                  <a:moveTo>
                    <a:pt x="227642" y="96021"/>
                  </a:moveTo>
                  <a:cubicBezTo>
                    <a:pt x="230173" y="90238"/>
                    <a:pt x="227535" y="83498"/>
                    <a:pt x="221751" y="80968"/>
                  </a:cubicBezTo>
                  <a:cubicBezTo>
                    <a:pt x="215968" y="78438"/>
                    <a:pt x="209228" y="81075"/>
                    <a:pt x="206698" y="86859"/>
                  </a:cubicBezTo>
                  <a:lnTo>
                    <a:pt x="126688" y="269739"/>
                  </a:lnTo>
                  <a:cubicBezTo>
                    <a:pt x="124158" y="275522"/>
                    <a:pt x="126795" y="282262"/>
                    <a:pt x="132579" y="284792"/>
                  </a:cubicBezTo>
                  <a:cubicBezTo>
                    <a:pt x="138362" y="287323"/>
                    <a:pt x="145102" y="284685"/>
                    <a:pt x="147632" y="278901"/>
                  </a:cubicBezTo>
                  <a:lnTo>
                    <a:pt x="227642" y="96021"/>
                  </a:lnTo>
                  <a:close/>
                  <a:moveTo>
                    <a:pt x="110952" y="129078"/>
                  </a:moveTo>
                  <a:cubicBezTo>
                    <a:pt x="106489" y="124614"/>
                    <a:pt x="99251" y="124614"/>
                    <a:pt x="94788" y="129078"/>
                  </a:cubicBezTo>
                  <a:lnTo>
                    <a:pt x="49068" y="174798"/>
                  </a:lnTo>
                  <a:cubicBezTo>
                    <a:pt x="44604" y="179262"/>
                    <a:pt x="44604" y="186499"/>
                    <a:pt x="49068" y="190963"/>
                  </a:cubicBezTo>
                  <a:lnTo>
                    <a:pt x="94788" y="236683"/>
                  </a:lnTo>
                  <a:cubicBezTo>
                    <a:pt x="99251" y="241146"/>
                    <a:pt x="106489" y="241146"/>
                    <a:pt x="110952" y="236683"/>
                  </a:cubicBezTo>
                  <a:cubicBezTo>
                    <a:pt x="115416" y="232219"/>
                    <a:pt x="115416" y="224981"/>
                    <a:pt x="110952" y="220517"/>
                  </a:cubicBezTo>
                  <a:lnTo>
                    <a:pt x="73315" y="182880"/>
                  </a:lnTo>
                  <a:lnTo>
                    <a:pt x="110952" y="145242"/>
                  </a:lnTo>
                  <a:cubicBezTo>
                    <a:pt x="115416" y="140779"/>
                    <a:pt x="115416" y="133542"/>
                    <a:pt x="110952" y="129078"/>
                  </a:cubicBezTo>
                  <a:close/>
                  <a:moveTo>
                    <a:pt x="254807" y="145242"/>
                  </a:moveTo>
                  <a:lnTo>
                    <a:pt x="292446" y="182880"/>
                  </a:lnTo>
                  <a:lnTo>
                    <a:pt x="254807" y="220517"/>
                  </a:lnTo>
                  <a:cubicBezTo>
                    <a:pt x="250344" y="224981"/>
                    <a:pt x="250344" y="232219"/>
                    <a:pt x="254807" y="236683"/>
                  </a:cubicBezTo>
                  <a:cubicBezTo>
                    <a:pt x="259271" y="241146"/>
                    <a:pt x="266509" y="241146"/>
                    <a:pt x="270973" y="236683"/>
                  </a:cubicBezTo>
                  <a:lnTo>
                    <a:pt x="316693" y="190963"/>
                  </a:lnTo>
                  <a:cubicBezTo>
                    <a:pt x="321156" y="186499"/>
                    <a:pt x="321156" y="179262"/>
                    <a:pt x="316693" y="174798"/>
                  </a:cubicBezTo>
                  <a:lnTo>
                    <a:pt x="270973" y="129078"/>
                  </a:lnTo>
                  <a:cubicBezTo>
                    <a:pt x="266509" y="124614"/>
                    <a:pt x="259271" y="124614"/>
                    <a:pt x="254807" y="129078"/>
                  </a:cubicBezTo>
                  <a:cubicBezTo>
                    <a:pt x="250344" y="133542"/>
                    <a:pt x="250344" y="140779"/>
                    <a:pt x="254807" y="145242"/>
                  </a:cubicBezTo>
                  <a:close/>
                </a:path>
              </a:pathLst>
            </a:custGeom>
            <a:gradFill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</a:gradFill>
            <a:effectLst/>
          </p:spPr>
          <p:txBody>
            <a:bodyPr wrap="square" lIns="640080" tIns="0" rIns="0" bIns="0" anchor="ctr" anchorCtr="0">
              <a:noAutofit/>
            </a:bodyPr>
            <a:lstStyle/>
            <a:p>
              <a:pPr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2000" b="1" kern="0">
                <a:ln w="3175">
                  <a:noFill/>
                </a:ln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80114-0995-23A6-8DCC-58A32B9D6E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86740" y="2147644"/>
            <a:ext cx="3292502" cy="2558813"/>
            <a:chOff x="6343397" y="3909704"/>
            <a:chExt cx="3292502" cy="255881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EC3FD5A-5392-6C96-787B-7B852FE9A08F}"/>
                </a:ext>
              </a:extLst>
            </p:cNvPr>
            <p:cNvSpPr txBox="1"/>
            <p:nvPr/>
          </p:nvSpPr>
          <p:spPr>
            <a:xfrm>
              <a:off x="6343397" y="3909704"/>
              <a:ext cx="3292502" cy="2558813"/>
            </a:xfrm>
            <a:prstGeom prst="roundRect">
              <a:avLst/>
            </a:prstGeom>
            <a:solidFill>
              <a:srgbClr val="FFFFFF"/>
            </a:solidFill>
            <a:effectLst/>
          </p:spPr>
          <p:txBody>
            <a:bodyPr wrap="square" lIns="0" tIns="0" rIns="0" bIns="274320" anchor="b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/>
                  <a:ea typeface="Open Sans SemiBold"/>
                  <a:cs typeface="Open Sans SemiBold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en-US" sz="2000">
                  <a:latin typeface="Open Sans Semibold"/>
                  <a:ea typeface="Open Sans Semibold"/>
                  <a:cs typeface="Open Sans Semibold"/>
                </a:rPr>
                <a:t>Quality &amp; </a:t>
              </a:r>
              <a:endParaRPr lang="en-US" sz="200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  <a:p>
              <a:r>
                <a:rPr lang="en-US" sz="2000">
                  <a:latin typeface="Open Sans Semibold"/>
                  <a:ea typeface="Open Sans Semibold"/>
                  <a:cs typeface="Open Sans Semibold"/>
                </a:rPr>
                <a:t>fundamentals</a:t>
              </a:r>
              <a:endParaRPr lang="en-US" sz="200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22" name="Graphic 6" descr="Icon of a speed dial in red-magenta radial gradient">
              <a:extLst>
                <a:ext uri="{FF2B5EF4-FFF2-40B4-BE49-F238E27FC236}">
                  <a16:creationId xmlns:a16="http://schemas.microsoft.com/office/drawing/2014/main" id="{BAD75EEA-9806-887C-5439-6CD05A2E46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14343" y="4316483"/>
              <a:ext cx="711588" cy="725400"/>
            </a:xfrm>
            <a:custGeom>
              <a:avLst/>
              <a:gdLst>
                <a:gd name="connsiteX0" fmla="*/ 95250 w 190500"/>
                <a:gd name="connsiteY0" fmla="*/ 190500 h 190500"/>
                <a:gd name="connsiteX1" fmla="*/ 190500 w 190500"/>
                <a:gd name="connsiteY1" fmla="*/ 95250 h 190500"/>
                <a:gd name="connsiteX2" fmla="*/ 95250 w 190500"/>
                <a:gd name="connsiteY2" fmla="*/ 0 h 190500"/>
                <a:gd name="connsiteX3" fmla="*/ 0 w 190500"/>
                <a:gd name="connsiteY3" fmla="*/ 95250 h 190500"/>
                <a:gd name="connsiteX4" fmla="*/ 95250 w 190500"/>
                <a:gd name="connsiteY4" fmla="*/ 190500 h 190500"/>
                <a:gd name="connsiteX5" fmla="*/ 132198 w 190500"/>
                <a:gd name="connsiteY5" fmla="*/ 44456 h 190500"/>
                <a:gd name="connsiteX6" fmla="*/ 139764 w 190500"/>
                <a:gd name="connsiteY6" fmla="*/ 44310 h 190500"/>
                <a:gd name="connsiteX7" fmla="*/ 141362 w 190500"/>
                <a:gd name="connsiteY7" fmla="*/ 51706 h 190500"/>
                <a:gd name="connsiteX8" fmla="*/ 140131 w 190500"/>
                <a:gd name="connsiteY8" fmla="*/ 54089 h 190500"/>
                <a:gd name="connsiteX9" fmla="*/ 136856 w 190500"/>
                <a:gd name="connsiteY9" fmla="*/ 60406 h 190500"/>
                <a:gd name="connsiteX10" fmla="*/ 126640 w 190500"/>
                <a:gd name="connsiteY10" fmla="*/ 79926 h 190500"/>
                <a:gd name="connsiteX11" fmla="*/ 115629 w 190500"/>
                <a:gd name="connsiteY11" fmla="*/ 100469 h 190500"/>
                <a:gd name="connsiteX12" fmla="*/ 111327 w 190500"/>
                <a:gd name="connsiteY12" fmla="*/ 108117 h 190500"/>
                <a:gd name="connsiteX13" fmla="*/ 108288 w 190500"/>
                <a:gd name="connsiteY13" fmla="*/ 112879 h 190500"/>
                <a:gd name="connsiteX14" fmla="*/ 83201 w 190500"/>
                <a:gd name="connsiteY14" fmla="*/ 115804 h 190500"/>
                <a:gd name="connsiteX15" fmla="*/ 80276 w 190500"/>
                <a:gd name="connsiteY15" fmla="*/ 90717 h 190500"/>
                <a:gd name="connsiteX16" fmla="*/ 84210 w 190500"/>
                <a:gd name="connsiteY16" fmla="*/ 86664 h 190500"/>
                <a:gd name="connsiteX17" fmla="*/ 90664 w 190500"/>
                <a:gd name="connsiteY17" fmla="*/ 80719 h 190500"/>
                <a:gd name="connsiteX18" fmla="*/ 108122 w 190500"/>
                <a:gd name="connsiteY18" fmla="*/ 65276 h 190500"/>
                <a:gd name="connsiteX19" fmla="*/ 124769 w 190500"/>
                <a:gd name="connsiteY19" fmla="*/ 50843 h 190500"/>
                <a:gd name="connsiteX20" fmla="*/ 130163 w 190500"/>
                <a:gd name="connsiteY20" fmla="*/ 46202 h 190500"/>
                <a:gd name="connsiteX21" fmla="*/ 132198 w 190500"/>
                <a:gd name="connsiteY21" fmla="*/ 44456 h 190500"/>
                <a:gd name="connsiteX22" fmla="*/ 56523 w 190500"/>
                <a:gd name="connsiteY22" fmla="*/ 144080 h 190500"/>
                <a:gd name="connsiteX23" fmla="*/ 46420 w 190500"/>
                <a:gd name="connsiteY23" fmla="*/ 144080 h 190500"/>
                <a:gd name="connsiteX24" fmla="*/ 46420 w 190500"/>
                <a:gd name="connsiteY24" fmla="*/ 46420 h 190500"/>
                <a:gd name="connsiteX25" fmla="*/ 111179 w 190500"/>
                <a:gd name="connsiteY25" fmla="*/ 28047 h 190500"/>
                <a:gd name="connsiteX26" fmla="*/ 116490 w 190500"/>
                <a:gd name="connsiteY26" fmla="*/ 36641 h 190500"/>
                <a:gd name="connsiteX27" fmla="*/ 107895 w 190500"/>
                <a:gd name="connsiteY27" fmla="*/ 41952 h 190500"/>
                <a:gd name="connsiteX28" fmla="*/ 56523 w 190500"/>
                <a:gd name="connsiteY28" fmla="*/ 56523 h 190500"/>
                <a:gd name="connsiteX29" fmla="*/ 56523 w 190500"/>
                <a:gd name="connsiteY29" fmla="*/ 133978 h 190500"/>
                <a:gd name="connsiteX30" fmla="*/ 56523 w 190500"/>
                <a:gd name="connsiteY30" fmla="*/ 144080 h 190500"/>
                <a:gd name="connsiteX31" fmla="*/ 151332 w 190500"/>
                <a:gd name="connsiteY31" fmla="*/ 68023 h 190500"/>
                <a:gd name="connsiteX32" fmla="*/ 160434 w 190500"/>
                <a:gd name="connsiteY32" fmla="*/ 72408 h 190500"/>
                <a:gd name="connsiteX33" fmla="*/ 144080 w 190500"/>
                <a:gd name="connsiteY33" fmla="*/ 144080 h 190500"/>
                <a:gd name="connsiteX34" fmla="*/ 133978 w 190500"/>
                <a:gd name="connsiteY34" fmla="*/ 144080 h 190500"/>
                <a:gd name="connsiteX35" fmla="*/ 133978 w 190500"/>
                <a:gd name="connsiteY35" fmla="*/ 133978 h 190500"/>
                <a:gd name="connsiteX36" fmla="*/ 146948 w 190500"/>
                <a:gd name="connsiteY36" fmla="*/ 77124 h 190500"/>
                <a:gd name="connsiteX37" fmla="*/ 151332 w 190500"/>
                <a:gd name="connsiteY37" fmla="*/ 68023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90500" h="190500">
                  <a:moveTo>
                    <a:pt x="95250" y="190500"/>
                  </a:moveTo>
                  <a:cubicBezTo>
                    <a:pt x="147855" y="190500"/>
                    <a:pt x="190500" y="147855"/>
                    <a:pt x="190500" y="95250"/>
                  </a:cubicBezTo>
                  <a:cubicBezTo>
                    <a:pt x="190500" y="42645"/>
                    <a:pt x="147855" y="0"/>
                    <a:pt x="95250" y="0"/>
                  </a:cubicBezTo>
                  <a:cubicBezTo>
                    <a:pt x="42645" y="0"/>
                    <a:pt x="0" y="42645"/>
                    <a:pt x="0" y="95250"/>
                  </a:cubicBezTo>
                  <a:cubicBezTo>
                    <a:pt x="0" y="147855"/>
                    <a:pt x="42645" y="190500"/>
                    <a:pt x="95250" y="190500"/>
                  </a:cubicBezTo>
                  <a:close/>
                  <a:moveTo>
                    <a:pt x="132198" y="44456"/>
                  </a:moveTo>
                  <a:cubicBezTo>
                    <a:pt x="134362" y="42605"/>
                    <a:pt x="137531" y="42544"/>
                    <a:pt x="139764" y="44310"/>
                  </a:cubicBezTo>
                  <a:cubicBezTo>
                    <a:pt x="141997" y="46076"/>
                    <a:pt x="142666" y="49175"/>
                    <a:pt x="141362" y="51706"/>
                  </a:cubicBezTo>
                  <a:lnTo>
                    <a:pt x="140131" y="54089"/>
                  </a:lnTo>
                  <a:cubicBezTo>
                    <a:pt x="139346" y="55607"/>
                    <a:pt x="138220" y="57781"/>
                    <a:pt x="136856" y="60406"/>
                  </a:cubicBezTo>
                  <a:cubicBezTo>
                    <a:pt x="134129" y="65654"/>
                    <a:pt x="130449" y="72708"/>
                    <a:pt x="126640" y="79926"/>
                  </a:cubicBezTo>
                  <a:cubicBezTo>
                    <a:pt x="122833" y="87139"/>
                    <a:pt x="118886" y="94538"/>
                    <a:pt x="115629" y="100469"/>
                  </a:cubicBezTo>
                  <a:cubicBezTo>
                    <a:pt x="114001" y="103431"/>
                    <a:pt x="112530" y="106055"/>
                    <a:pt x="111327" y="108117"/>
                  </a:cubicBezTo>
                  <a:cubicBezTo>
                    <a:pt x="110207" y="110037"/>
                    <a:pt x="109107" y="111844"/>
                    <a:pt x="108288" y="112879"/>
                  </a:cubicBezTo>
                  <a:cubicBezTo>
                    <a:pt x="102168" y="120614"/>
                    <a:pt x="90936" y="121924"/>
                    <a:pt x="83201" y="115804"/>
                  </a:cubicBezTo>
                  <a:cubicBezTo>
                    <a:pt x="75465" y="109684"/>
                    <a:pt x="74156" y="98452"/>
                    <a:pt x="80276" y="90717"/>
                  </a:cubicBezTo>
                  <a:cubicBezTo>
                    <a:pt x="81095" y="89682"/>
                    <a:pt x="82601" y="88195"/>
                    <a:pt x="84210" y="86664"/>
                  </a:cubicBezTo>
                  <a:cubicBezTo>
                    <a:pt x="85940" y="85018"/>
                    <a:pt x="88156" y="82983"/>
                    <a:pt x="90664" y="80719"/>
                  </a:cubicBezTo>
                  <a:cubicBezTo>
                    <a:pt x="95685" y="76184"/>
                    <a:pt x="101978" y="70640"/>
                    <a:pt x="108122" y="65276"/>
                  </a:cubicBezTo>
                  <a:cubicBezTo>
                    <a:pt x="114270" y="59909"/>
                    <a:pt x="120289" y="54704"/>
                    <a:pt x="124769" y="50843"/>
                  </a:cubicBezTo>
                  <a:cubicBezTo>
                    <a:pt x="127009" y="48912"/>
                    <a:pt x="128866" y="47316"/>
                    <a:pt x="130163" y="46202"/>
                  </a:cubicBezTo>
                  <a:lnTo>
                    <a:pt x="132198" y="44456"/>
                  </a:lnTo>
                  <a:close/>
                  <a:moveTo>
                    <a:pt x="56523" y="144080"/>
                  </a:moveTo>
                  <a:cubicBezTo>
                    <a:pt x="53733" y="146870"/>
                    <a:pt x="49210" y="146870"/>
                    <a:pt x="46420" y="144080"/>
                  </a:cubicBezTo>
                  <a:cubicBezTo>
                    <a:pt x="19452" y="117112"/>
                    <a:pt x="19452" y="73388"/>
                    <a:pt x="46420" y="46420"/>
                  </a:cubicBezTo>
                  <a:cubicBezTo>
                    <a:pt x="63992" y="28848"/>
                    <a:pt x="88677" y="22734"/>
                    <a:pt x="111179" y="28047"/>
                  </a:cubicBezTo>
                  <a:cubicBezTo>
                    <a:pt x="115019" y="28954"/>
                    <a:pt x="117397" y="32802"/>
                    <a:pt x="116490" y="36641"/>
                  </a:cubicBezTo>
                  <a:cubicBezTo>
                    <a:pt x="115583" y="40481"/>
                    <a:pt x="111736" y="42859"/>
                    <a:pt x="107895" y="41952"/>
                  </a:cubicBezTo>
                  <a:cubicBezTo>
                    <a:pt x="90011" y="37729"/>
                    <a:pt x="70449" y="42596"/>
                    <a:pt x="56523" y="56523"/>
                  </a:cubicBezTo>
                  <a:cubicBezTo>
                    <a:pt x="35134" y="77912"/>
                    <a:pt x="35134" y="112588"/>
                    <a:pt x="56523" y="133978"/>
                  </a:cubicBezTo>
                  <a:cubicBezTo>
                    <a:pt x="59312" y="136768"/>
                    <a:pt x="59312" y="141290"/>
                    <a:pt x="56523" y="144080"/>
                  </a:cubicBezTo>
                  <a:close/>
                  <a:moveTo>
                    <a:pt x="151332" y="68023"/>
                  </a:moveTo>
                  <a:cubicBezTo>
                    <a:pt x="155057" y="66720"/>
                    <a:pt x="159131" y="68684"/>
                    <a:pt x="160434" y="72408"/>
                  </a:cubicBezTo>
                  <a:cubicBezTo>
                    <a:pt x="168910" y="96644"/>
                    <a:pt x="163472" y="124689"/>
                    <a:pt x="144080" y="144080"/>
                  </a:cubicBezTo>
                  <a:cubicBezTo>
                    <a:pt x="141290" y="146870"/>
                    <a:pt x="136768" y="146870"/>
                    <a:pt x="133978" y="144080"/>
                  </a:cubicBezTo>
                  <a:cubicBezTo>
                    <a:pt x="131188" y="141290"/>
                    <a:pt x="131188" y="136768"/>
                    <a:pt x="133978" y="133978"/>
                  </a:cubicBezTo>
                  <a:cubicBezTo>
                    <a:pt x="149343" y="118611"/>
                    <a:pt x="153680" y="96377"/>
                    <a:pt x="146948" y="77124"/>
                  </a:cubicBezTo>
                  <a:cubicBezTo>
                    <a:pt x="145645" y="73400"/>
                    <a:pt x="147608" y="69325"/>
                    <a:pt x="151332" y="68023"/>
                  </a:cubicBezTo>
                  <a:close/>
                </a:path>
              </a:pathLst>
            </a:custGeom>
            <a:gradFill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</a:gradFill>
            <a:effectLst/>
          </p:spPr>
          <p:txBody>
            <a:bodyPr wrap="square" lIns="640080" tIns="0" rIns="0" bIns="0" anchor="ctr" anchorCtr="0">
              <a:noAutofit/>
            </a:bodyPr>
            <a:lstStyle/>
            <a:p>
              <a:pPr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2000" b="1" kern="0">
                <a:ln w="3175">
                  <a:noFill/>
                </a:ln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5592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0833E-6 0.04607 L 2.70833E-6 -2.96296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7 0.04606 L -4.16667E-7 1.48148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4606 L -3.125E-6 1.48148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2ACEC398-54B6-A9DF-4A80-46C86CBBB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C5D82E-BDD3-DF9D-BE8D-A925090EC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422028"/>
            <a:ext cx="11018520" cy="615553"/>
          </a:xfrm>
        </p:spPr>
        <p:txBody>
          <a:bodyPr/>
          <a:lstStyle/>
          <a:p>
            <a:pPr algn="l"/>
            <a:r>
              <a:rPr lang="en-US"/>
              <a:t>The fastest ASP.NET Core yet!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45ABA93-BBED-762D-A73F-461652FACFB1}"/>
              </a:ext>
            </a:extLst>
          </p:cNvPr>
          <p:cNvSpPr txBox="1">
            <a:spLocks/>
          </p:cNvSpPr>
          <p:nvPr/>
        </p:nvSpPr>
        <p:spPr>
          <a:xfrm>
            <a:off x="6484620" y="1722048"/>
            <a:ext cx="5120640" cy="2468880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400">
                <a:solidFill>
                  <a:schemeClr val="accent2"/>
                </a:solidFill>
                <a:sym typeface="Wingdings" panose="05000000000000000000" pitchFamily="2" charset="2"/>
              </a:rPr>
              <a:t>WebSocket message </a:t>
            </a:r>
            <a:br>
              <a:rPr lang="en-US" sz="240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sz="2400">
                <a:solidFill>
                  <a:schemeClr val="accent2"/>
                </a:solidFill>
                <a:sym typeface="Wingdings" panose="05000000000000000000" pitchFamily="2" charset="2"/>
              </a:rPr>
              <a:t>compression </a:t>
            </a:r>
            <a:r>
              <a:rPr lang="en-US" sz="2400">
                <a:latin typeface="Open Sans Semibold"/>
                <a:ea typeface="Open Sans Semibold"/>
                <a:cs typeface="Open Sans Semibold"/>
                <a:sym typeface="Wingdings" panose="05000000000000000000" pitchFamily="2" charset="2"/>
              </a:rPr>
              <a:t>for </a:t>
            </a:r>
            <a:r>
              <a:rPr lang="en-US" sz="2400" err="1">
                <a:latin typeface="Open Sans Semibold"/>
                <a:ea typeface="Open Sans Semibold"/>
                <a:cs typeface="Open Sans Semibold"/>
                <a:sym typeface="Wingdings" panose="05000000000000000000" pitchFamily="2" charset="2"/>
              </a:rPr>
              <a:t>Blazor</a:t>
            </a:r>
            <a:r>
              <a:rPr lang="en-US" sz="2400">
                <a:latin typeface="Open Sans Semibold"/>
                <a:ea typeface="Open Sans Semibold"/>
                <a:cs typeface="Open Sans Semibold"/>
                <a:sym typeface="Wingdings" panose="05000000000000000000" pitchFamily="2" charset="2"/>
              </a:rPr>
              <a:t> Server</a:t>
            </a:r>
            <a:endParaRPr lang="en-US" sz="2400">
              <a:latin typeface="Open Sans Semibold"/>
              <a:ea typeface="Open Sans Semibold"/>
              <a:cs typeface="Open Sans Semibold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400">
                <a:solidFill>
                  <a:schemeClr val="accent2"/>
                </a:solidFill>
              </a:rPr>
              <a:t>Precompression and improved caching </a:t>
            </a:r>
            <a:r>
              <a:rPr lang="en-US" sz="2400">
                <a:latin typeface="Open Sans Semibold"/>
                <a:ea typeface="Open Sans Semibold"/>
                <a:cs typeface="Open Sans Semibold"/>
              </a:rPr>
              <a:t>for static web assets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166D1C-5C71-4FE0-FCF4-D9BCCBA2733A}"/>
              </a:ext>
            </a:extLst>
          </p:cNvPr>
          <p:cNvSpPr txBox="1"/>
          <p:nvPr/>
        </p:nvSpPr>
        <p:spPr>
          <a:xfrm>
            <a:off x="586740" y="5781401"/>
            <a:ext cx="6420254" cy="500137"/>
          </a:xfrm>
          <a:prstGeom prst="rect">
            <a:avLst/>
          </a:prstGeom>
          <a:noFill/>
        </p:spPr>
        <p:txBody>
          <a:bodyPr wrap="square" lIns="0" tIns="45720" rIns="0" bIns="45720" anchor="t">
            <a:noAutofit/>
          </a:bodyPr>
          <a:lstStyle/>
          <a:p>
            <a:pPr>
              <a:spcAft>
                <a:spcPts val="300"/>
              </a:spcAft>
            </a:pPr>
            <a:r>
              <a:rPr lang="en-US" sz="1200">
                <a:solidFill>
                  <a:schemeClr val="bg1"/>
                </a:solidFill>
                <a:latin typeface="Open Sans Semibold"/>
                <a:ea typeface="Open Sans Semibold"/>
                <a:cs typeface="Open Sans Semibold"/>
              </a:rPr>
              <a:t>* TechEmpower JSON Min APIs, Intel Gold 56 cores (logical) Linux      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sz="1200">
                <a:solidFill>
                  <a:schemeClr val="bg1"/>
                </a:solidFill>
                <a:latin typeface="Open Sans Semibold"/>
                <a:ea typeface="Open Sans Semibold"/>
                <a:cs typeface="Open Sans Semibold"/>
              </a:rPr>
              <a:t>** Lighthouse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DB70EB8-C486-B8C2-6611-A16D96706EE9}"/>
              </a:ext>
            </a:extLst>
          </p:cNvPr>
          <p:cNvSpPr txBox="1">
            <a:spLocks/>
          </p:cNvSpPr>
          <p:nvPr/>
        </p:nvSpPr>
        <p:spPr>
          <a:xfrm>
            <a:off x="586740" y="1722048"/>
            <a:ext cx="5120640" cy="2468880"/>
          </a:xfrm>
          <a:prstGeom prst="rect">
            <a:avLst/>
          </a:prstGeom>
        </p:spPr>
        <p:txBody>
          <a:bodyPr vert="horz" wrap="square" lIns="365760" tIns="0" rIns="0" bIns="0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800" b="1">
                <a:solidFill>
                  <a:schemeClr val="accent2"/>
                </a:solidFill>
              </a:rPr>
              <a:t>15%</a:t>
            </a:r>
            <a:r>
              <a:rPr lang="en-US" sz="2000">
                <a:latin typeface="Open Sans Semibold"/>
                <a:ea typeface="Open Sans Semibold"/>
                <a:cs typeface="Open Sans Semibold"/>
                <a:sym typeface="Wingdings" panose="05000000000000000000" pitchFamily="2" charset="2"/>
              </a:rPr>
              <a:t> </a:t>
            </a:r>
            <a:r>
              <a:rPr lang="en-US" sz="2400">
                <a:latin typeface="Open Sans Semibold"/>
                <a:ea typeface="Open Sans Semibold"/>
                <a:cs typeface="Open Sans Semibold"/>
                <a:sym typeface="Wingdings" panose="05000000000000000000" pitchFamily="2" charset="2"/>
              </a:rPr>
              <a:t>throughput*</a:t>
            </a:r>
            <a:endParaRPr lang="en-US" sz="2000">
              <a:latin typeface="Open Sans Semibold"/>
              <a:ea typeface="Open Sans Semibold"/>
              <a:cs typeface="Open Sans Semibold"/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800" b="1">
                <a:solidFill>
                  <a:schemeClr val="accent2"/>
                </a:solidFill>
                <a:sym typeface="Wingdings" panose="05000000000000000000" pitchFamily="2" charset="2"/>
              </a:rPr>
              <a:t>93%</a:t>
            </a:r>
            <a:r>
              <a:rPr lang="en-US" sz="2000">
                <a:solidFill>
                  <a:schemeClr val="accent2"/>
                </a:solidFill>
                <a:latin typeface="Open Sans Semibold"/>
                <a:ea typeface="Open Sans Semibold"/>
                <a:cs typeface="Open Sans Semibold"/>
                <a:sym typeface="Wingdings" panose="05000000000000000000" pitchFamily="2" charset="2"/>
              </a:rPr>
              <a:t> </a:t>
            </a:r>
            <a:r>
              <a:rPr lang="en-US" sz="2400">
                <a:latin typeface="Open Sans Semibold"/>
                <a:ea typeface="Open Sans Semibold"/>
                <a:cs typeface="Open Sans Semibold"/>
                <a:sym typeface="Wingdings" panose="05000000000000000000" pitchFamily="2" charset="2"/>
              </a:rPr>
              <a:t>memory usage on high </a:t>
            </a:r>
            <a:br>
              <a:rPr lang="en-US" sz="2400">
                <a:latin typeface="Open Sans Semibold"/>
                <a:ea typeface="Open Sans Semibold"/>
                <a:cs typeface="Open Sans Semibold"/>
                <a:sym typeface="Wingdings" panose="05000000000000000000" pitchFamily="2" charset="2"/>
              </a:rPr>
            </a:br>
            <a:r>
              <a:rPr lang="en-US" sz="2400">
                <a:latin typeface="Open Sans Semibold"/>
                <a:ea typeface="Open Sans Semibold"/>
                <a:cs typeface="Open Sans Semibold"/>
                <a:sym typeface="Wingdings" panose="05000000000000000000" pitchFamily="2" charset="2"/>
              </a:rPr>
              <a:t>core-count machines*</a:t>
            </a:r>
            <a:endParaRPr lang="en-US" sz="2400">
              <a:latin typeface="Open Sans Semibold"/>
              <a:ea typeface="Open Sans Semibold"/>
              <a:cs typeface="Open Sans Semibold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800" b="1">
                <a:solidFill>
                  <a:schemeClr val="accent2"/>
                </a:solidFill>
                <a:sym typeface="Wingdings" panose="05000000000000000000" pitchFamily="2" charset="2"/>
              </a:rPr>
              <a:t>25%</a:t>
            </a:r>
            <a:r>
              <a:rPr lang="en-US" sz="2000">
                <a:solidFill>
                  <a:schemeClr val="accent2"/>
                </a:solidFill>
                <a:latin typeface="Open Sans Semibold"/>
                <a:ea typeface="Open Sans Semibold"/>
                <a:cs typeface="Open Sans Semibold"/>
                <a:sym typeface="Wingdings" panose="05000000000000000000" pitchFamily="2" charset="2"/>
              </a:rPr>
              <a:t> </a:t>
            </a:r>
            <a:r>
              <a:rPr lang="en-US" sz="2400">
                <a:latin typeface="Open Sans Semibold"/>
                <a:ea typeface="Open Sans Semibold"/>
                <a:cs typeface="Open Sans Semibold"/>
                <a:sym typeface="Wingdings" panose="05000000000000000000" pitchFamily="2" charset="2"/>
              </a:rPr>
              <a:t>startup time for </a:t>
            </a:r>
            <a:r>
              <a:rPr lang="en-US" sz="2400" err="1">
                <a:latin typeface="Open Sans Semibold"/>
                <a:ea typeface="Open Sans Semibold"/>
                <a:cs typeface="Open Sans Semibold"/>
                <a:sym typeface="Wingdings" panose="05000000000000000000" pitchFamily="2" charset="2"/>
              </a:rPr>
              <a:t>Blazor</a:t>
            </a:r>
            <a:r>
              <a:rPr lang="en-US" sz="2400">
                <a:latin typeface="Open Sans Semibold"/>
                <a:ea typeface="Open Sans Semibold"/>
                <a:cs typeface="Open Sans Semibold"/>
                <a:sym typeface="Wingdings" panose="05000000000000000000" pitchFamily="2" charset="2"/>
              </a:rPr>
              <a:t> </a:t>
            </a:r>
            <a:r>
              <a:rPr lang="en-US" sz="2400" err="1">
                <a:latin typeface="Open Sans Semibold"/>
                <a:ea typeface="Open Sans Semibold"/>
                <a:cs typeface="Open Sans Semibold"/>
                <a:sym typeface="Wingdings" panose="05000000000000000000" pitchFamily="2" charset="2"/>
              </a:rPr>
              <a:t>WebAssembly</a:t>
            </a:r>
            <a:r>
              <a:rPr lang="en-US" sz="2400">
                <a:latin typeface="Open Sans Semibold"/>
                <a:ea typeface="Open Sans Semibold"/>
                <a:cs typeface="Open Sans Semibold"/>
                <a:sym typeface="Wingdings" panose="05000000000000000000" pitchFamily="2" charset="2"/>
              </a:rPr>
              <a:t>**</a:t>
            </a:r>
            <a:endParaRPr lang="en-US" sz="2000">
              <a:latin typeface="Open Sans Semibold"/>
              <a:ea typeface="Open Sans Semibold"/>
              <a:cs typeface="Open Sans Semibold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BA9E1B-FE5E-88CB-22E2-54C26C6F1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0" y="1722048"/>
            <a:ext cx="0" cy="3144644"/>
          </a:xfrm>
          <a:prstGeom prst="line">
            <a:avLst/>
          </a:prstGeom>
          <a:ln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6FFC2C8-8C0A-2735-281F-11185BD75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549879" y="3510762"/>
            <a:ext cx="328871" cy="255148"/>
          </a:xfrm>
          <a:prstGeom prst="rightArrow">
            <a:avLst/>
          </a:prstGeom>
          <a:solidFill>
            <a:schemeClr val="accent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3200" b="1" kern="0">
              <a:ln w="3175">
                <a:noFill/>
              </a:ln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9E34E1E-CD41-5C2F-3F0C-3A06323F25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549879" y="2488981"/>
            <a:ext cx="328871" cy="255148"/>
          </a:xfrm>
          <a:prstGeom prst="rightArrow">
            <a:avLst/>
          </a:prstGeom>
          <a:solidFill>
            <a:schemeClr val="accent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3200" b="1" kern="0">
              <a:ln w="3175">
                <a:noFill/>
              </a:ln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547B90D-3042-C35C-0906-13C5E39CB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6200000">
            <a:off x="549879" y="1758910"/>
            <a:ext cx="328871" cy="255148"/>
          </a:xfrm>
          <a:prstGeom prst="rightArrow">
            <a:avLst/>
          </a:prstGeom>
          <a:solidFill>
            <a:schemeClr val="accent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3200" b="1" kern="0">
              <a:ln w="3175">
                <a:noFill/>
              </a:ln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2248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4606 L -3.125E-6 1.48148E-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125E-6 0.04606 L -3.125E-6 1.48148E-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2" grpId="0"/>
      <p:bldP spid="12" grpId="1"/>
      <p:bldP spid="15" grpId="0" animBg="1"/>
      <p:bldP spid="16" grpId="0" animBg="1"/>
      <p:bldP spid="1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230074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57E34-E9AF-23ED-BB70-6AA600186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7">
            <a:extLst>
              <a:ext uri="{FF2B5EF4-FFF2-40B4-BE49-F238E27FC236}">
                <a16:creationId xmlns:a16="http://schemas.microsoft.com/office/drawing/2014/main" id="{73BA0BC3-CDD2-8B76-5057-822E54DFE0C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336697" y="1805940"/>
            <a:ext cx="5518606" cy="1371600"/>
          </a:xfrm>
          <a:prstGeom prst="roundRect">
            <a:avLst>
              <a:gd name="adj" fmla="val 8122"/>
            </a:avLst>
          </a:prstGeom>
          <a:gradFill flip="none" rotWithShape="1">
            <a:gsLst>
              <a:gs pos="85000">
                <a:srgbClr val="6C1CB2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kern="0">
                <a:ln w="3175">
                  <a:noFill/>
                </a:ln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ASP.NET Core in .NET 9</a:t>
            </a:r>
          </a:p>
        </p:txBody>
      </p:sp>
      <p:sp>
        <p:nvSpPr>
          <p:cNvPr id="33" name="Rounded Rectangle 21">
            <a:extLst>
              <a:ext uri="{FF2B5EF4-FFF2-40B4-BE49-F238E27FC236}">
                <a16:creationId xmlns:a16="http://schemas.microsoft.com/office/drawing/2014/main" id="{A7810E2A-72C8-D483-E114-B73D0EB1952E}"/>
              </a:ext>
            </a:extLst>
          </p:cNvPr>
          <p:cNvSpPr/>
          <p:nvPr/>
        </p:nvSpPr>
        <p:spPr>
          <a:xfrm>
            <a:off x="9145726" y="2697480"/>
            <a:ext cx="1188720" cy="2011680"/>
          </a:xfrm>
          <a:prstGeom prst="roundRect">
            <a:avLst>
              <a:gd name="adj" fmla="val 5742"/>
            </a:avLst>
          </a:prstGeom>
          <a:solidFill>
            <a:srgbClr val="F4F3F5"/>
          </a:solidFill>
          <a:effectLst/>
        </p:spPr>
        <p:txBody>
          <a:bodyPr wrap="square" lIns="0" tIns="0" rIns="0" bIns="0" anchor="ctr" anchorCtr="0">
            <a:noAutofit/>
          </a:bodyPr>
          <a:lstStyle/>
          <a:p>
            <a:pPr lvl="0" algn="ctr" defTabSz="9143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spc="-50">
                <a:ln w="3175">
                  <a:noFill/>
                </a:ln>
                <a:gradFill>
                  <a:gsLst>
                    <a:gs pos="85000">
                      <a:srgbClr val="6C1CB2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Up to</a:t>
            </a:r>
            <a:r>
              <a:rPr lang="en-US" sz="2800" b="1" spc="-50">
                <a:ln w="3175">
                  <a:noFill/>
                </a:ln>
                <a:gradFill>
                  <a:gsLst>
                    <a:gs pos="85000">
                      <a:srgbClr val="6C1CB2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b="1" spc="-50">
                <a:ln w="3175">
                  <a:noFill/>
                </a:ln>
                <a:gradFill>
                  <a:gsLst>
                    <a:gs pos="85000">
                      <a:srgbClr val="6C1CB2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25% </a:t>
            </a:r>
            <a:r>
              <a:rPr lang="en-US" sz="1200" kern="0">
                <a:ln w="3175">
                  <a:noFill/>
                </a:ln>
                <a:solidFill>
                  <a:srgbClr val="00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faster Blazor startup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CFF3BD5-5B9E-71A9-DDA1-5BBA6DD88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273040" y="457200"/>
            <a:ext cx="1645920" cy="1097280"/>
            <a:chOff x="5273040" y="457200"/>
            <a:chExt cx="1645920" cy="1097280"/>
          </a:xfrm>
        </p:grpSpPr>
        <p:sp>
          <p:nvSpPr>
            <p:cNvPr id="35" name="Rounded Rectangle 21">
              <a:extLst>
                <a:ext uri="{FF2B5EF4-FFF2-40B4-BE49-F238E27FC236}">
                  <a16:creationId xmlns:a16="http://schemas.microsoft.com/office/drawing/2014/main" id="{792F0C62-48D3-F207-7788-115FE0ABDAEE}"/>
                </a:ext>
              </a:extLst>
            </p:cNvPr>
            <p:cNvSpPr/>
            <p:nvPr/>
          </p:nvSpPr>
          <p:spPr>
            <a:xfrm>
              <a:off x="5273040" y="457200"/>
              <a:ext cx="1645920" cy="1097280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548640" rIns="0" bIns="0" anchor="t" anchorCtr="0"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New Blazor Hybrid Templates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6369873-D0E9-06BC-DF49-265E357AEC8C}"/>
                </a:ext>
              </a:extLst>
            </p:cNvPr>
            <p:cNvGrpSpPr/>
            <p:nvPr/>
          </p:nvGrpSpPr>
          <p:grpSpPr>
            <a:xfrm>
              <a:off x="5896188" y="596769"/>
              <a:ext cx="399624" cy="361950"/>
              <a:chOff x="-1322571" y="3540900"/>
              <a:chExt cx="399624" cy="361950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E581EF25-DE99-DDBF-ED53-45188FF616D3}"/>
                  </a:ext>
                </a:extLst>
              </p:cNvPr>
              <p:cNvSpPr/>
              <p:nvPr/>
            </p:nvSpPr>
            <p:spPr>
              <a:xfrm>
                <a:off x="-1322571" y="3540900"/>
                <a:ext cx="381000" cy="304800"/>
              </a:xfrm>
              <a:custGeom>
                <a:avLst/>
                <a:gdLst>
                  <a:gd name="connsiteX0" fmla="*/ 38100 w 381000"/>
                  <a:gd name="connsiteY0" fmla="*/ 0 h 304800"/>
                  <a:gd name="connsiteX1" fmla="*/ 0 w 381000"/>
                  <a:gd name="connsiteY1" fmla="*/ 38100 h 304800"/>
                  <a:gd name="connsiteX2" fmla="*/ 0 w 381000"/>
                  <a:gd name="connsiteY2" fmla="*/ 266700 h 304800"/>
                  <a:gd name="connsiteX3" fmla="*/ 38100 w 381000"/>
                  <a:gd name="connsiteY3" fmla="*/ 304800 h 304800"/>
                  <a:gd name="connsiteX4" fmla="*/ 152400 w 381000"/>
                  <a:gd name="connsiteY4" fmla="*/ 304800 h 304800"/>
                  <a:gd name="connsiteX5" fmla="*/ 178514 w 381000"/>
                  <a:gd name="connsiteY5" fmla="*/ 298498 h 304800"/>
                  <a:gd name="connsiteX6" fmla="*/ 171450 w 381000"/>
                  <a:gd name="connsiteY6" fmla="*/ 257175 h 304800"/>
                  <a:gd name="connsiteX7" fmla="*/ 209550 w 381000"/>
                  <a:gd name="connsiteY7" fmla="*/ 167823 h 304800"/>
                  <a:gd name="connsiteX8" fmla="*/ 209550 w 381000"/>
                  <a:gd name="connsiteY8" fmla="*/ 57150 h 304800"/>
                  <a:gd name="connsiteX9" fmla="*/ 228600 w 381000"/>
                  <a:gd name="connsiteY9" fmla="*/ 38100 h 304800"/>
                  <a:gd name="connsiteX10" fmla="*/ 342900 w 381000"/>
                  <a:gd name="connsiteY10" fmla="*/ 38100 h 304800"/>
                  <a:gd name="connsiteX11" fmla="*/ 342900 w 381000"/>
                  <a:gd name="connsiteY11" fmla="*/ 142841 h 304800"/>
                  <a:gd name="connsiteX12" fmla="*/ 381000 w 381000"/>
                  <a:gd name="connsiteY12" fmla="*/ 167823 h 304800"/>
                  <a:gd name="connsiteX13" fmla="*/ 381000 w 381000"/>
                  <a:gd name="connsiteY13" fmla="*/ 38100 h 304800"/>
                  <a:gd name="connsiteX14" fmla="*/ 342900 w 381000"/>
                  <a:gd name="connsiteY14" fmla="*/ 0 h 304800"/>
                  <a:gd name="connsiteX15" fmla="*/ 228600 w 381000"/>
                  <a:gd name="connsiteY15" fmla="*/ 0 h 304800"/>
                  <a:gd name="connsiteX16" fmla="*/ 190500 w 381000"/>
                  <a:gd name="connsiteY16" fmla="*/ 14552 h 304800"/>
                  <a:gd name="connsiteX17" fmla="*/ 152400 w 381000"/>
                  <a:gd name="connsiteY17" fmla="*/ 0 h 304800"/>
                  <a:gd name="connsiteX18" fmla="*/ 38100 w 381000"/>
                  <a:gd name="connsiteY18" fmla="*/ 0 h 304800"/>
                  <a:gd name="connsiteX19" fmla="*/ 171450 w 381000"/>
                  <a:gd name="connsiteY19" fmla="*/ 57150 h 304800"/>
                  <a:gd name="connsiteX20" fmla="*/ 171450 w 381000"/>
                  <a:gd name="connsiteY20" fmla="*/ 247650 h 304800"/>
                  <a:gd name="connsiteX21" fmla="*/ 152400 w 381000"/>
                  <a:gd name="connsiteY21" fmla="*/ 266700 h 304800"/>
                  <a:gd name="connsiteX22" fmla="*/ 38100 w 381000"/>
                  <a:gd name="connsiteY22" fmla="*/ 266700 h 304800"/>
                  <a:gd name="connsiteX23" fmla="*/ 38100 w 381000"/>
                  <a:gd name="connsiteY23" fmla="*/ 38100 h 304800"/>
                  <a:gd name="connsiteX24" fmla="*/ 152400 w 381000"/>
                  <a:gd name="connsiteY24" fmla="*/ 38100 h 304800"/>
                  <a:gd name="connsiteX25" fmla="*/ 171450 w 381000"/>
                  <a:gd name="connsiteY25" fmla="*/ 5715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81000" h="304800">
                    <a:moveTo>
                      <a:pt x="38100" y="0"/>
                    </a:moveTo>
                    <a:cubicBezTo>
                      <a:pt x="17058" y="0"/>
                      <a:pt x="0" y="17058"/>
                      <a:pt x="0" y="38100"/>
                    </a:cubicBezTo>
                    <a:lnTo>
                      <a:pt x="0" y="266700"/>
                    </a:lnTo>
                    <a:cubicBezTo>
                      <a:pt x="0" y="287743"/>
                      <a:pt x="17058" y="304800"/>
                      <a:pt x="38100" y="304800"/>
                    </a:cubicBezTo>
                    <a:lnTo>
                      <a:pt x="152400" y="304800"/>
                    </a:lnTo>
                    <a:cubicBezTo>
                      <a:pt x="161809" y="304800"/>
                      <a:pt x="170686" y="302527"/>
                      <a:pt x="178514" y="298498"/>
                    </a:cubicBezTo>
                    <a:cubicBezTo>
                      <a:pt x="173940" y="285575"/>
                      <a:pt x="171450" y="271666"/>
                      <a:pt x="171450" y="257175"/>
                    </a:cubicBezTo>
                    <a:cubicBezTo>
                      <a:pt x="171450" y="222058"/>
                      <a:pt x="186067" y="190357"/>
                      <a:pt x="209550" y="167823"/>
                    </a:cubicBezTo>
                    <a:lnTo>
                      <a:pt x="209550" y="57150"/>
                    </a:lnTo>
                    <a:cubicBezTo>
                      <a:pt x="209550" y="46629"/>
                      <a:pt x="218079" y="38100"/>
                      <a:pt x="228600" y="38100"/>
                    </a:cubicBezTo>
                    <a:lnTo>
                      <a:pt x="342900" y="38100"/>
                    </a:lnTo>
                    <a:lnTo>
                      <a:pt x="342900" y="142841"/>
                    </a:lnTo>
                    <a:cubicBezTo>
                      <a:pt x="357142" y="148779"/>
                      <a:pt x="370037" y="157302"/>
                      <a:pt x="381000" y="167823"/>
                    </a:cubicBezTo>
                    <a:lnTo>
                      <a:pt x="381000" y="38100"/>
                    </a:lnTo>
                    <a:cubicBezTo>
                      <a:pt x="381000" y="17058"/>
                      <a:pt x="363943" y="0"/>
                      <a:pt x="342900" y="0"/>
                    </a:cubicBezTo>
                    <a:lnTo>
                      <a:pt x="228600" y="0"/>
                    </a:lnTo>
                    <a:cubicBezTo>
                      <a:pt x="213962" y="0"/>
                      <a:pt x="200612" y="5503"/>
                      <a:pt x="190500" y="14552"/>
                    </a:cubicBezTo>
                    <a:cubicBezTo>
                      <a:pt x="180388" y="5503"/>
                      <a:pt x="167038" y="0"/>
                      <a:pt x="152400" y="0"/>
                    </a:cubicBezTo>
                    <a:lnTo>
                      <a:pt x="38100" y="0"/>
                    </a:lnTo>
                    <a:close/>
                    <a:moveTo>
                      <a:pt x="171450" y="57150"/>
                    </a:moveTo>
                    <a:lnTo>
                      <a:pt x="171450" y="247650"/>
                    </a:lnTo>
                    <a:cubicBezTo>
                      <a:pt x="171450" y="258171"/>
                      <a:pt x="162921" y="266700"/>
                      <a:pt x="152400" y="266700"/>
                    </a:cubicBezTo>
                    <a:lnTo>
                      <a:pt x="38100" y="266700"/>
                    </a:lnTo>
                    <a:lnTo>
                      <a:pt x="38100" y="38100"/>
                    </a:lnTo>
                    <a:lnTo>
                      <a:pt x="152400" y="38100"/>
                    </a:lnTo>
                    <a:cubicBezTo>
                      <a:pt x="162921" y="38100"/>
                      <a:pt x="171450" y="46629"/>
                      <a:pt x="171450" y="5715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rgbClr val="6C1CB2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200" b="1" kern="0">
                  <a:ln w="3175">
                    <a:noFill/>
                  </a:ln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9FC2FFA-BADD-6A58-3A09-83C976B5E9EC}"/>
                  </a:ext>
                </a:extLst>
              </p:cNvPr>
              <p:cNvSpPr/>
              <p:nvPr/>
            </p:nvSpPr>
            <p:spPr>
              <a:xfrm>
                <a:off x="-1055735" y="3693300"/>
                <a:ext cx="56881" cy="95250"/>
              </a:xfrm>
              <a:custGeom>
                <a:avLst/>
                <a:gdLst>
                  <a:gd name="connsiteX0" fmla="*/ 0 w 56881"/>
                  <a:gd name="connsiteY0" fmla="*/ 95250 h 95250"/>
                  <a:gd name="connsiteX1" fmla="*/ 10537 w 56881"/>
                  <a:gd name="connsiteY1" fmla="*/ 26965 h 95250"/>
                  <a:gd name="connsiteX2" fmla="*/ 21092 w 56881"/>
                  <a:gd name="connsiteY2" fmla="*/ 5353 h 95250"/>
                  <a:gd name="connsiteX3" fmla="*/ 28440 w 56881"/>
                  <a:gd name="connsiteY3" fmla="*/ 0 h 95250"/>
                  <a:gd name="connsiteX4" fmla="*/ 35789 w 56881"/>
                  <a:gd name="connsiteY4" fmla="*/ 5353 h 95250"/>
                  <a:gd name="connsiteX5" fmla="*/ 46345 w 56881"/>
                  <a:gd name="connsiteY5" fmla="*/ 26965 h 95250"/>
                  <a:gd name="connsiteX6" fmla="*/ 56881 w 56881"/>
                  <a:gd name="connsiteY6" fmla="*/ 95250 h 95250"/>
                  <a:gd name="connsiteX7" fmla="*/ 0 w 56881"/>
                  <a:gd name="connsiteY7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881" h="95250">
                    <a:moveTo>
                      <a:pt x="0" y="95250"/>
                    </a:moveTo>
                    <a:cubicBezTo>
                      <a:pt x="762" y="68304"/>
                      <a:pt x="4721" y="44409"/>
                      <a:pt x="10537" y="26965"/>
                    </a:cubicBezTo>
                    <a:cubicBezTo>
                      <a:pt x="13798" y="17177"/>
                      <a:pt x="17473" y="9944"/>
                      <a:pt x="21092" y="5353"/>
                    </a:cubicBezTo>
                    <a:cubicBezTo>
                      <a:pt x="24794" y="655"/>
                      <a:pt x="27350" y="0"/>
                      <a:pt x="28440" y="0"/>
                    </a:cubicBezTo>
                    <a:cubicBezTo>
                      <a:pt x="29531" y="0"/>
                      <a:pt x="32088" y="655"/>
                      <a:pt x="35789" y="5353"/>
                    </a:cubicBezTo>
                    <a:cubicBezTo>
                      <a:pt x="39407" y="9944"/>
                      <a:pt x="43083" y="17177"/>
                      <a:pt x="46345" y="26965"/>
                    </a:cubicBezTo>
                    <a:cubicBezTo>
                      <a:pt x="52161" y="44409"/>
                      <a:pt x="56119" y="68304"/>
                      <a:pt x="56881" y="95250"/>
                    </a:cubicBezTo>
                    <a:lnTo>
                      <a:pt x="0" y="95250"/>
                    </a:lnTo>
                    <a:close/>
                  </a:path>
                </a:pathLst>
              </a:custGeom>
              <a:gradFill flip="none" rotWithShape="1">
                <a:gsLst>
                  <a:gs pos="85000">
                    <a:srgbClr val="6C1CB2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200" b="1" kern="0">
                  <a:ln w="3175">
                    <a:noFill/>
                  </a:ln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90840055-C11E-2586-8B7D-4A5861DD9966}"/>
                  </a:ext>
                </a:extLst>
              </p:cNvPr>
              <p:cNvSpPr/>
              <p:nvPr/>
            </p:nvSpPr>
            <p:spPr>
              <a:xfrm>
                <a:off x="-1131642" y="3697355"/>
                <a:ext cx="75377" cy="91194"/>
              </a:xfrm>
              <a:custGeom>
                <a:avLst/>
                <a:gdLst>
                  <a:gd name="connsiteX0" fmla="*/ 68370 w 75377"/>
                  <a:gd name="connsiteY0" fmla="*/ 16884 h 91194"/>
                  <a:gd name="connsiteX1" fmla="*/ 75377 w 75377"/>
                  <a:gd name="connsiteY1" fmla="*/ 0 h 91194"/>
                  <a:gd name="connsiteX2" fmla="*/ 0 w 75377"/>
                  <a:gd name="connsiteY2" fmla="*/ 91194 h 91194"/>
                  <a:gd name="connsiteX3" fmla="*/ 56849 w 75377"/>
                  <a:gd name="connsiteY3" fmla="*/ 91194 h 91194"/>
                  <a:gd name="connsiteX4" fmla="*/ 68370 w 75377"/>
                  <a:gd name="connsiteY4" fmla="*/ 16884 h 91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377" h="91194">
                    <a:moveTo>
                      <a:pt x="68370" y="16884"/>
                    </a:moveTo>
                    <a:cubicBezTo>
                      <a:pt x="70416" y="10748"/>
                      <a:pt x="72748" y="5052"/>
                      <a:pt x="75377" y="0"/>
                    </a:cubicBezTo>
                    <a:cubicBezTo>
                      <a:pt x="34541" y="11725"/>
                      <a:pt x="3926" y="47612"/>
                      <a:pt x="0" y="91194"/>
                    </a:cubicBezTo>
                    <a:lnTo>
                      <a:pt x="56849" y="91194"/>
                    </a:lnTo>
                    <a:cubicBezTo>
                      <a:pt x="57613" y="62615"/>
                      <a:pt x="61796" y="36606"/>
                      <a:pt x="68370" y="16884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rgbClr val="6C1CB2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200" b="1" kern="0">
                  <a:ln w="3175">
                    <a:noFill/>
                  </a:ln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E7C33752-4BBE-3693-5204-35A0FC935E84}"/>
                  </a:ext>
                </a:extLst>
              </p:cNvPr>
              <p:cNvSpPr/>
              <p:nvPr/>
            </p:nvSpPr>
            <p:spPr>
              <a:xfrm>
                <a:off x="-998324" y="3697355"/>
                <a:ext cx="75377" cy="91194"/>
              </a:xfrm>
              <a:custGeom>
                <a:avLst/>
                <a:gdLst>
                  <a:gd name="connsiteX0" fmla="*/ 7007 w 75377"/>
                  <a:gd name="connsiteY0" fmla="*/ 16884 h 91194"/>
                  <a:gd name="connsiteX1" fmla="*/ 0 w 75377"/>
                  <a:gd name="connsiteY1" fmla="*/ 0 h 91194"/>
                  <a:gd name="connsiteX2" fmla="*/ 75377 w 75377"/>
                  <a:gd name="connsiteY2" fmla="*/ 91194 h 91194"/>
                  <a:gd name="connsiteX3" fmla="*/ 18528 w 75377"/>
                  <a:gd name="connsiteY3" fmla="*/ 91194 h 91194"/>
                  <a:gd name="connsiteX4" fmla="*/ 7007 w 75377"/>
                  <a:gd name="connsiteY4" fmla="*/ 16884 h 91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377" h="91194">
                    <a:moveTo>
                      <a:pt x="7007" y="16884"/>
                    </a:moveTo>
                    <a:cubicBezTo>
                      <a:pt x="4961" y="10748"/>
                      <a:pt x="2629" y="5052"/>
                      <a:pt x="0" y="0"/>
                    </a:cubicBezTo>
                    <a:cubicBezTo>
                      <a:pt x="40836" y="11725"/>
                      <a:pt x="71451" y="47612"/>
                      <a:pt x="75377" y="91194"/>
                    </a:cubicBezTo>
                    <a:lnTo>
                      <a:pt x="18528" y="91194"/>
                    </a:lnTo>
                    <a:cubicBezTo>
                      <a:pt x="17762" y="62615"/>
                      <a:pt x="13581" y="36606"/>
                      <a:pt x="7007" y="16884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rgbClr val="6C1CB2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200" b="1" kern="0">
                  <a:ln w="3175">
                    <a:noFill/>
                  </a:ln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2CD76171-84BE-8B3F-2D86-2DC0CD9B7B26}"/>
                  </a:ext>
                </a:extLst>
              </p:cNvPr>
              <p:cNvSpPr/>
              <p:nvPr/>
            </p:nvSpPr>
            <p:spPr>
              <a:xfrm>
                <a:off x="-998324" y="3807600"/>
                <a:ext cx="75377" cy="91194"/>
              </a:xfrm>
              <a:custGeom>
                <a:avLst/>
                <a:gdLst>
                  <a:gd name="connsiteX0" fmla="*/ 18528 w 75377"/>
                  <a:gd name="connsiteY0" fmla="*/ 0 h 91194"/>
                  <a:gd name="connsiteX1" fmla="*/ 75377 w 75377"/>
                  <a:gd name="connsiteY1" fmla="*/ 0 h 91194"/>
                  <a:gd name="connsiteX2" fmla="*/ 0 w 75377"/>
                  <a:gd name="connsiteY2" fmla="*/ 91194 h 91194"/>
                  <a:gd name="connsiteX3" fmla="*/ 7007 w 75377"/>
                  <a:gd name="connsiteY3" fmla="*/ 74310 h 91194"/>
                  <a:gd name="connsiteX4" fmla="*/ 18528 w 75377"/>
                  <a:gd name="connsiteY4" fmla="*/ 0 h 91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377" h="91194">
                    <a:moveTo>
                      <a:pt x="18528" y="0"/>
                    </a:moveTo>
                    <a:lnTo>
                      <a:pt x="75377" y="0"/>
                    </a:lnTo>
                    <a:cubicBezTo>
                      <a:pt x="71451" y="43583"/>
                      <a:pt x="40836" y="79469"/>
                      <a:pt x="0" y="91194"/>
                    </a:cubicBezTo>
                    <a:cubicBezTo>
                      <a:pt x="2629" y="86142"/>
                      <a:pt x="4961" y="80446"/>
                      <a:pt x="7007" y="74310"/>
                    </a:cubicBezTo>
                    <a:cubicBezTo>
                      <a:pt x="13581" y="54588"/>
                      <a:pt x="17762" y="28579"/>
                      <a:pt x="18528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rgbClr val="6C1CB2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200" b="1" kern="0">
                  <a:ln w="3175">
                    <a:noFill/>
                  </a:ln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126D732D-F7A8-6187-FA12-E8E4C7EACF2A}"/>
                  </a:ext>
                </a:extLst>
              </p:cNvPr>
              <p:cNvSpPr/>
              <p:nvPr/>
            </p:nvSpPr>
            <p:spPr>
              <a:xfrm>
                <a:off x="-1055735" y="3807600"/>
                <a:ext cx="56881" cy="95250"/>
              </a:xfrm>
              <a:custGeom>
                <a:avLst/>
                <a:gdLst>
                  <a:gd name="connsiteX0" fmla="*/ 35789 w 56881"/>
                  <a:gd name="connsiteY0" fmla="*/ 89897 h 95250"/>
                  <a:gd name="connsiteX1" fmla="*/ 28440 w 56881"/>
                  <a:gd name="connsiteY1" fmla="*/ 95250 h 95250"/>
                  <a:gd name="connsiteX2" fmla="*/ 21092 w 56881"/>
                  <a:gd name="connsiteY2" fmla="*/ 89897 h 95250"/>
                  <a:gd name="connsiteX3" fmla="*/ 10537 w 56881"/>
                  <a:gd name="connsiteY3" fmla="*/ 68285 h 95250"/>
                  <a:gd name="connsiteX4" fmla="*/ 0 w 56881"/>
                  <a:gd name="connsiteY4" fmla="*/ 0 h 95250"/>
                  <a:gd name="connsiteX5" fmla="*/ 56881 w 56881"/>
                  <a:gd name="connsiteY5" fmla="*/ 0 h 95250"/>
                  <a:gd name="connsiteX6" fmla="*/ 46345 w 56881"/>
                  <a:gd name="connsiteY6" fmla="*/ 68285 h 95250"/>
                  <a:gd name="connsiteX7" fmla="*/ 35789 w 56881"/>
                  <a:gd name="connsiteY7" fmla="*/ 89897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881" h="95250">
                    <a:moveTo>
                      <a:pt x="35789" y="89897"/>
                    </a:moveTo>
                    <a:cubicBezTo>
                      <a:pt x="32088" y="94595"/>
                      <a:pt x="29531" y="95250"/>
                      <a:pt x="28440" y="95250"/>
                    </a:cubicBezTo>
                    <a:cubicBezTo>
                      <a:pt x="27350" y="95250"/>
                      <a:pt x="24794" y="94595"/>
                      <a:pt x="21092" y="89897"/>
                    </a:cubicBezTo>
                    <a:cubicBezTo>
                      <a:pt x="17473" y="85306"/>
                      <a:pt x="13798" y="78073"/>
                      <a:pt x="10537" y="68285"/>
                    </a:cubicBezTo>
                    <a:cubicBezTo>
                      <a:pt x="4721" y="50841"/>
                      <a:pt x="762" y="26946"/>
                      <a:pt x="0" y="0"/>
                    </a:cubicBezTo>
                    <a:lnTo>
                      <a:pt x="56881" y="0"/>
                    </a:lnTo>
                    <a:cubicBezTo>
                      <a:pt x="56119" y="26946"/>
                      <a:pt x="52161" y="50841"/>
                      <a:pt x="46345" y="68285"/>
                    </a:cubicBezTo>
                    <a:cubicBezTo>
                      <a:pt x="43083" y="78073"/>
                      <a:pt x="39407" y="85306"/>
                      <a:pt x="35789" y="89897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rgbClr val="6C1CB2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200" b="1" kern="0">
                  <a:ln w="3175">
                    <a:noFill/>
                  </a:ln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6C56B0D5-60CB-5AB8-E867-E49959AC53B0}"/>
                  </a:ext>
                </a:extLst>
              </p:cNvPr>
              <p:cNvSpPr/>
              <p:nvPr/>
            </p:nvSpPr>
            <p:spPr>
              <a:xfrm>
                <a:off x="-1131642" y="3807600"/>
                <a:ext cx="75377" cy="91194"/>
              </a:xfrm>
              <a:custGeom>
                <a:avLst/>
                <a:gdLst>
                  <a:gd name="connsiteX0" fmla="*/ 0 w 75377"/>
                  <a:gd name="connsiteY0" fmla="*/ 0 h 91194"/>
                  <a:gd name="connsiteX1" fmla="*/ 75377 w 75377"/>
                  <a:gd name="connsiteY1" fmla="*/ 91194 h 91194"/>
                  <a:gd name="connsiteX2" fmla="*/ 68370 w 75377"/>
                  <a:gd name="connsiteY2" fmla="*/ 74310 h 91194"/>
                  <a:gd name="connsiteX3" fmla="*/ 56849 w 75377"/>
                  <a:gd name="connsiteY3" fmla="*/ 0 h 91194"/>
                  <a:gd name="connsiteX4" fmla="*/ 0 w 75377"/>
                  <a:gd name="connsiteY4" fmla="*/ 0 h 91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377" h="91194">
                    <a:moveTo>
                      <a:pt x="0" y="0"/>
                    </a:moveTo>
                    <a:cubicBezTo>
                      <a:pt x="3926" y="43583"/>
                      <a:pt x="34541" y="79469"/>
                      <a:pt x="75377" y="91194"/>
                    </a:cubicBezTo>
                    <a:cubicBezTo>
                      <a:pt x="72748" y="86142"/>
                      <a:pt x="70416" y="80446"/>
                      <a:pt x="68370" y="74310"/>
                    </a:cubicBezTo>
                    <a:cubicBezTo>
                      <a:pt x="61796" y="54588"/>
                      <a:pt x="57613" y="28579"/>
                      <a:pt x="5684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85000">
                    <a:srgbClr val="6C1CB2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200" b="1" kern="0">
                  <a:ln w="3175">
                    <a:noFill/>
                  </a:ln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D2B3D15-3277-BDC1-F9AA-70F18E199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145726" y="457200"/>
            <a:ext cx="1188720" cy="2011680"/>
            <a:chOff x="9145726" y="457200"/>
            <a:chExt cx="1188720" cy="2011680"/>
          </a:xfrm>
        </p:grpSpPr>
        <p:sp>
          <p:nvSpPr>
            <p:cNvPr id="83" name="Rounded Rectangle 21">
              <a:extLst>
                <a:ext uri="{FF2B5EF4-FFF2-40B4-BE49-F238E27FC236}">
                  <a16:creationId xmlns:a16="http://schemas.microsoft.com/office/drawing/2014/main" id="{9362F481-8782-6258-5993-05CA50551C7C}"/>
                </a:ext>
              </a:extLst>
            </p:cNvPr>
            <p:cNvSpPr/>
            <p:nvPr/>
          </p:nvSpPr>
          <p:spPr>
            <a:xfrm>
              <a:off x="9145726" y="457200"/>
              <a:ext cx="1188720" cy="2011680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1097280" rIns="0" bIns="0" anchor="t" anchorCtr="0">
              <a:noAutofit/>
            </a:bodyPr>
            <a:lstStyle/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SignalR improved distributed tracing</a:t>
              </a:r>
            </a:p>
          </p:txBody>
        </p:sp>
        <p:sp>
          <p:nvSpPr>
            <p:cNvPr id="84" name="Graphic 101" descr="Globe and computer monitor icon">
              <a:extLst>
                <a:ext uri="{FF2B5EF4-FFF2-40B4-BE49-F238E27FC236}">
                  <a16:creationId xmlns:a16="http://schemas.microsoft.com/office/drawing/2014/main" id="{BE73965B-6640-7D4C-5A5C-BB8055DADE66}"/>
                </a:ext>
              </a:extLst>
            </p:cNvPr>
            <p:cNvSpPr/>
            <p:nvPr/>
          </p:nvSpPr>
          <p:spPr>
            <a:xfrm>
              <a:off x="9457028" y="732592"/>
              <a:ext cx="566116" cy="566024"/>
            </a:xfrm>
            <a:custGeom>
              <a:avLst/>
              <a:gdLst>
                <a:gd name="connsiteX0" fmla="*/ 137182 w 320062"/>
                <a:gd name="connsiteY0" fmla="*/ 220962 h 320010"/>
                <a:gd name="connsiteX1" fmla="*/ 105245 w 320062"/>
                <a:gd name="connsiteY1" fmla="*/ 220962 h 320010"/>
                <a:gd name="connsiteX2" fmla="*/ 106129 w 320062"/>
                <a:gd name="connsiteY2" fmla="*/ 225451 h 320010"/>
                <a:gd name="connsiteX3" fmla="*/ 152424 w 320062"/>
                <a:gd name="connsiteY3" fmla="*/ 304755 h 320010"/>
                <a:gd name="connsiteX4" fmla="*/ 174500 w 320062"/>
                <a:gd name="connsiteY4" fmla="*/ 289530 h 320010"/>
                <a:gd name="connsiteX5" fmla="*/ 167662 w 320062"/>
                <a:gd name="connsiteY5" fmla="*/ 289530 h 320010"/>
                <a:gd name="connsiteX6" fmla="*/ 137182 w 320062"/>
                <a:gd name="connsiteY6" fmla="*/ 259050 h 320010"/>
                <a:gd name="connsiteX7" fmla="*/ 137182 w 320062"/>
                <a:gd name="connsiteY7" fmla="*/ 220962 h 320010"/>
                <a:gd name="connsiteX8" fmla="*/ 137182 w 320062"/>
                <a:gd name="connsiteY8" fmla="*/ 198104 h 320010"/>
                <a:gd name="connsiteX9" fmla="*/ 101735 w 320062"/>
                <a:gd name="connsiteY9" fmla="*/ 198104 h 320010"/>
                <a:gd name="connsiteX10" fmla="*/ 99060 w 320062"/>
                <a:gd name="connsiteY10" fmla="*/ 152378 h 320010"/>
                <a:gd name="connsiteX11" fmla="*/ 99728 w 320062"/>
                <a:gd name="connsiteY11" fmla="*/ 129338 h 320010"/>
                <a:gd name="connsiteX12" fmla="*/ 100234 w 320062"/>
                <a:gd name="connsiteY12" fmla="*/ 121893 h 320010"/>
                <a:gd name="connsiteX13" fmla="*/ 204613 w 320062"/>
                <a:gd name="connsiteY13" fmla="*/ 121893 h 320010"/>
                <a:gd name="connsiteX14" fmla="*/ 205787 w 320062"/>
                <a:gd name="connsiteY14" fmla="*/ 152370 h 320010"/>
                <a:gd name="connsiteX15" fmla="*/ 167662 w 320062"/>
                <a:gd name="connsiteY15" fmla="*/ 152370 h 320010"/>
                <a:gd name="connsiteX16" fmla="*/ 137182 w 320062"/>
                <a:gd name="connsiteY16" fmla="*/ 182850 h 320010"/>
                <a:gd name="connsiteX17" fmla="*/ 137182 w 320062"/>
                <a:gd name="connsiteY17" fmla="*/ 198104 h 320010"/>
                <a:gd name="connsiteX18" fmla="*/ 304847 w 320062"/>
                <a:gd name="connsiteY18" fmla="*/ 152370 h 320010"/>
                <a:gd name="connsiteX19" fmla="*/ 304822 w 320062"/>
                <a:gd name="connsiteY19" fmla="*/ 152370 h 320010"/>
                <a:gd name="connsiteX20" fmla="*/ 228647 w 320062"/>
                <a:gd name="connsiteY20" fmla="*/ 152370 h 320010"/>
                <a:gd name="connsiteX21" fmla="*/ 228170 w 320062"/>
                <a:gd name="connsiteY21" fmla="*/ 131898 h 320010"/>
                <a:gd name="connsiteX22" fmla="*/ 227578 w 320062"/>
                <a:gd name="connsiteY22" fmla="*/ 121902 h 320010"/>
                <a:gd name="connsiteX23" fmla="*/ 301799 w 320062"/>
                <a:gd name="connsiteY23" fmla="*/ 121893 h 320010"/>
                <a:gd name="connsiteX24" fmla="*/ 304847 w 320062"/>
                <a:gd name="connsiteY24" fmla="*/ 152370 h 320010"/>
                <a:gd name="connsiteX25" fmla="*/ 81884 w 320062"/>
                <a:gd name="connsiteY25" fmla="*/ 220962 h 320010"/>
                <a:gd name="connsiteX26" fmla="*/ 16266 w 320062"/>
                <a:gd name="connsiteY26" fmla="*/ 220966 h 320010"/>
                <a:gd name="connsiteX27" fmla="*/ 18497 w 320062"/>
                <a:gd name="connsiteY27" fmla="*/ 225216 h 320010"/>
                <a:gd name="connsiteX28" fmla="*/ 109197 w 320062"/>
                <a:gd name="connsiteY28" fmla="*/ 298586 h 320010"/>
                <a:gd name="connsiteX29" fmla="*/ 81884 w 320062"/>
                <a:gd name="connsiteY29" fmla="*/ 220962 h 320010"/>
                <a:gd name="connsiteX30" fmla="*/ 77268 w 320062"/>
                <a:gd name="connsiteY30" fmla="*/ 121902 h 320010"/>
                <a:gd name="connsiteX31" fmla="*/ 3049 w 320062"/>
                <a:gd name="connsiteY31" fmla="*/ 121893 h 320010"/>
                <a:gd name="connsiteX32" fmla="*/ 0 w 320062"/>
                <a:gd name="connsiteY32" fmla="*/ 152378 h 320010"/>
                <a:gd name="connsiteX33" fmla="*/ 6977 w 320062"/>
                <a:gd name="connsiteY33" fmla="*/ 198104 h 320010"/>
                <a:gd name="connsiteX34" fmla="*/ 78645 w 320062"/>
                <a:gd name="connsiteY34" fmla="*/ 198104 h 320010"/>
                <a:gd name="connsiteX35" fmla="*/ 77775 w 320062"/>
                <a:gd name="connsiteY35" fmla="*/ 189262 h 320010"/>
                <a:gd name="connsiteX36" fmla="*/ 76200 w 320062"/>
                <a:gd name="connsiteY36" fmla="*/ 152378 h 320010"/>
                <a:gd name="connsiteX37" fmla="*/ 77268 w 320062"/>
                <a:gd name="connsiteY37" fmla="*/ 121902 h 320010"/>
                <a:gd name="connsiteX38" fmla="*/ 195651 w 320062"/>
                <a:gd name="connsiteY38" fmla="*/ 6171 h 320010"/>
                <a:gd name="connsiteX39" fmla="*/ 197295 w 320062"/>
                <a:gd name="connsiteY39" fmla="*/ 8765 h 320010"/>
                <a:gd name="connsiteX40" fmla="*/ 225286 w 320062"/>
                <a:gd name="connsiteY40" fmla="*/ 99037 h 320010"/>
                <a:gd name="connsiteX41" fmla="*/ 295252 w 320062"/>
                <a:gd name="connsiteY41" fmla="*/ 99033 h 320010"/>
                <a:gd name="connsiteX42" fmla="*/ 195651 w 320062"/>
                <a:gd name="connsiteY42" fmla="*/ 6171 h 320010"/>
                <a:gd name="connsiteX43" fmla="*/ 109196 w 320062"/>
                <a:gd name="connsiteY43" fmla="*/ 6171 h 320010"/>
                <a:gd name="connsiteX44" fmla="*/ 107340 w 320062"/>
                <a:gd name="connsiteY44" fmla="*/ 6732 h 320010"/>
                <a:gd name="connsiteX45" fmla="*/ 9595 w 320062"/>
                <a:gd name="connsiteY45" fmla="*/ 99033 h 320010"/>
                <a:gd name="connsiteX46" fmla="*/ 79561 w 320062"/>
                <a:gd name="connsiteY46" fmla="*/ 99037 h 320010"/>
                <a:gd name="connsiteX47" fmla="*/ 80499 w 320062"/>
                <a:gd name="connsiteY47" fmla="*/ 92334 h 320010"/>
                <a:gd name="connsiteX48" fmla="*/ 109196 w 320062"/>
                <a:gd name="connsiteY48" fmla="*/ 6171 h 320010"/>
                <a:gd name="connsiteX49" fmla="*/ 201405 w 320062"/>
                <a:gd name="connsiteY49" fmla="*/ 94236 h 320010"/>
                <a:gd name="connsiteX50" fmla="*/ 152424 w 320062"/>
                <a:gd name="connsiteY50" fmla="*/ 0 h 320010"/>
                <a:gd name="connsiteX51" fmla="*/ 102729 w 320062"/>
                <a:gd name="connsiteY51" fmla="*/ 99033 h 320010"/>
                <a:gd name="connsiteX52" fmla="*/ 202118 w 320062"/>
                <a:gd name="connsiteY52" fmla="*/ 99033 h 320010"/>
                <a:gd name="connsiteX53" fmla="*/ 201405 w 320062"/>
                <a:gd name="connsiteY53" fmla="*/ 94236 h 320010"/>
                <a:gd name="connsiteX54" fmla="*/ 152422 w 320062"/>
                <a:gd name="connsiteY54" fmla="*/ 182850 h 320010"/>
                <a:gd name="connsiteX55" fmla="*/ 167662 w 320062"/>
                <a:gd name="connsiteY55" fmla="*/ 167610 h 320010"/>
                <a:gd name="connsiteX56" fmla="*/ 304822 w 320062"/>
                <a:gd name="connsiteY56" fmla="*/ 167610 h 320010"/>
                <a:gd name="connsiteX57" fmla="*/ 320062 w 320062"/>
                <a:gd name="connsiteY57" fmla="*/ 182850 h 320010"/>
                <a:gd name="connsiteX58" fmla="*/ 320062 w 320062"/>
                <a:gd name="connsiteY58" fmla="*/ 259050 h 320010"/>
                <a:gd name="connsiteX59" fmla="*/ 304822 w 320062"/>
                <a:gd name="connsiteY59" fmla="*/ 274290 h 320010"/>
                <a:gd name="connsiteX60" fmla="*/ 259102 w 320062"/>
                <a:gd name="connsiteY60" fmla="*/ 274290 h 320010"/>
                <a:gd name="connsiteX61" fmla="*/ 259102 w 320062"/>
                <a:gd name="connsiteY61" fmla="*/ 304770 h 320010"/>
                <a:gd name="connsiteX62" fmla="*/ 266722 w 320062"/>
                <a:gd name="connsiteY62" fmla="*/ 304770 h 320010"/>
                <a:gd name="connsiteX63" fmla="*/ 274342 w 320062"/>
                <a:gd name="connsiteY63" fmla="*/ 312390 h 320010"/>
                <a:gd name="connsiteX64" fmla="*/ 266722 w 320062"/>
                <a:gd name="connsiteY64" fmla="*/ 320010 h 320010"/>
                <a:gd name="connsiteX65" fmla="*/ 205762 w 320062"/>
                <a:gd name="connsiteY65" fmla="*/ 320010 h 320010"/>
                <a:gd name="connsiteX66" fmla="*/ 198142 w 320062"/>
                <a:gd name="connsiteY66" fmla="*/ 312390 h 320010"/>
                <a:gd name="connsiteX67" fmla="*/ 205762 w 320062"/>
                <a:gd name="connsiteY67" fmla="*/ 304770 h 320010"/>
                <a:gd name="connsiteX68" fmla="*/ 213382 w 320062"/>
                <a:gd name="connsiteY68" fmla="*/ 304770 h 320010"/>
                <a:gd name="connsiteX69" fmla="*/ 213382 w 320062"/>
                <a:gd name="connsiteY69" fmla="*/ 274290 h 320010"/>
                <a:gd name="connsiteX70" fmla="*/ 167662 w 320062"/>
                <a:gd name="connsiteY70" fmla="*/ 274290 h 320010"/>
                <a:gd name="connsiteX71" fmla="*/ 152422 w 320062"/>
                <a:gd name="connsiteY71" fmla="*/ 259050 h 320010"/>
                <a:gd name="connsiteX72" fmla="*/ 152422 w 320062"/>
                <a:gd name="connsiteY72" fmla="*/ 182850 h 3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320062" h="320010">
                  <a:moveTo>
                    <a:pt x="137182" y="220962"/>
                  </a:moveTo>
                  <a:lnTo>
                    <a:pt x="105245" y="220962"/>
                  </a:lnTo>
                  <a:lnTo>
                    <a:pt x="106129" y="225451"/>
                  </a:lnTo>
                  <a:cubicBezTo>
                    <a:pt x="115839" y="272844"/>
                    <a:pt x="134181" y="304755"/>
                    <a:pt x="152424" y="304755"/>
                  </a:cubicBezTo>
                  <a:cubicBezTo>
                    <a:pt x="159971" y="304755"/>
                    <a:pt x="167536" y="299293"/>
                    <a:pt x="174500" y="289530"/>
                  </a:cubicBezTo>
                  <a:lnTo>
                    <a:pt x="167662" y="289530"/>
                  </a:lnTo>
                  <a:cubicBezTo>
                    <a:pt x="150828" y="289530"/>
                    <a:pt x="137182" y="275884"/>
                    <a:pt x="137182" y="259050"/>
                  </a:cubicBezTo>
                  <a:lnTo>
                    <a:pt x="137182" y="220962"/>
                  </a:lnTo>
                  <a:close/>
                  <a:moveTo>
                    <a:pt x="137182" y="198104"/>
                  </a:moveTo>
                  <a:lnTo>
                    <a:pt x="101735" y="198104"/>
                  </a:lnTo>
                  <a:cubicBezTo>
                    <a:pt x="100012" y="183690"/>
                    <a:pt x="99060" y="168336"/>
                    <a:pt x="99060" y="152378"/>
                  </a:cubicBezTo>
                  <a:cubicBezTo>
                    <a:pt x="99060" y="144540"/>
                    <a:pt x="99290" y="136847"/>
                    <a:pt x="99728" y="129338"/>
                  </a:cubicBezTo>
                  <a:lnTo>
                    <a:pt x="100234" y="121893"/>
                  </a:lnTo>
                  <a:lnTo>
                    <a:pt x="204613" y="121893"/>
                  </a:lnTo>
                  <a:cubicBezTo>
                    <a:pt x="205378" y="131731"/>
                    <a:pt x="205787" y="141922"/>
                    <a:pt x="205787" y="152370"/>
                  </a:cubicBezTo>
                  <a:lnTo>
                    <a:pt x="167662" y="152370"/>
                  </a:lnTo>
                  <a:cubicBezTo>
                    <a:pt x="150828" y="152370"/>
                    <a:pt x="137182" y="166016"/>
                    <a:pt x="137182" y="182850"/>
                  </a:cubicBezTo>
                  <a:lnTo>
                    <a:pt x="137182" y="198104"/>
                  </a:lnTo>
                  <a:close/>
                  <a:moveTo>
                    <a:pt x="304847" y="152370"/>
                  </a:moveTo>
                  <a:lnTo>
                    <a:pt x="304822" y="152370"/>
                  </a:lnTo>
                  <a:lnTo>
                    <a:pt x="228647" y="152370"/>
                  </a:lnTo>
                  <a:cubicBezTo>
                    <a:pt x="228647" y="145448"/>
                    <a:pt x="228485" y="138618"/>
                    <a:pt x="228170" y="131898"/>
                  </a:cubicBezTo>
                  <a:lnTo>
                    <a:pt x="227578" y="121902"/>
                  </a:lnTo>
                  <a:lnTo>
                    <a:pt x="301799" y="121893"/>
                  </a:lnTo>
                  <a:cubicBezTo>
                    <a:pt x="303797" y="131741"/>
                    <a:pt x="304847" y="141932"/>
                    <a:pt x="304847" y="152370"/>
                  </a:cubicBezTo>
                  <a:close/>
                  <a:moveTo>
                    <a:pt x="81884" y="220962"/>
                  </a:moveTo>
                  <a:lnTo>
                    <a:pt x="16266" y="220966"/>
                  </a:lnTo>
                  <a:lnTo>
                    <a:pt x="18497" y="225216"/>
                  </a:lnTo>
                  <a:cubicBezTo>
                    <a:pt x="37623" y="260308"/>
                    <a:pt x="70140" y="287051"/>
                    <a:pt x="109197" y="298586"/>
                  </a:cubicBezTo>
                  <a:cubicBezTo>
                    <a:pt x="96866" y="279693"/>
                    <a:pt x="87443" y="252695"/>
                    <a:pt x="81884" y="220962"/>
                  </a:cubicBezTo>
                  <a:close/>
                  <a:moveTo>
                    <a:pt x="77268" y="121902"/>
                  </a:moveTo>
                  <a:lnTo>
                    <a:pt x="3049" y="121893"/>
                  </a:lnTo>
                  <a:cubicBezTo>
                    <a:pt x="1049" y="131743"/>
                    <a:pt x="0" y="141939"/>
                    <a:pt x="0" y="152378"/>
                  </a:cubicBezTo>
                  <a:cubicBezTo>
                    <a:pt x="0" y="168308"/>
                    <a:pt x="2444" y="183669"/>
                    <a:pt x="6977" y="198104"/>
                  </a:cubicBezTo>
                  <a:lnTo>
                    <a:pt x="78645" y="198104"/>
                  </a:lnTo>
                  <a:lnTo>
                    <a:pt x="77775" y="189262"/>
                  </a:lnTo>
                  <a:cubicBezTo>
                    <a:pt x="76738" y="177358"/>
                    <a:pt x="76200" y="165018"/>
                    <a:pt x="76200" y="152378"/>
                  </a:cubicBezTo>
                  <a:cubicBezTo>
                    <a:pt x="76200" y="141992"/>
                    <a:pt x="76563" y="131808"/>
                    <a:pt x="77268" y="121902"/>
                  </a:cubicBezTo>
                  <a:close/>
                  <a:moveTo>
                    <a:pt x="195651" y="6171"/>
                  </a:moveTo>
                  <a:lnTo>
                    <a:pt x="197295" y="8765"/>
                  </a:lnTo>
                  <a:cubicBezTo>
                    <a:pt x="210709" y="30570"/>
                    <a:pt x="220478" y="62203"/>
                    <a:pt x="225286" y="99037"/>
                  </a:cubicBezTo>
                  <a:lnTo>
                    <a:pt x="295252" y="99033"/>
                  </a:lnTo>
                  <a:cubicBezTo>
                    <a:pt x="278591" y="54444"/>
                    <a:pt x="241649" y="19749"/>
                    <a:pt x="195651" y="6171"/>
                  </a:cubicBezTo>
                  <a:close/>
                  <a:moveTo>
                    <a:pt x="109196" y="6171"/>
                  </a:moveTo>
                  <a:lnTo>
                    <a:pt x="107340" y="6732"/>
                  </a:lnTo>
                  <a:cubicBezTo>
                    <a:pt x="62205" y="20687"/>
                    <a:pt x="26031" y="55046"/>
                    <a:pt x="9595" y="99033"/>
                  </a:cubicBezTo>
                  <a:lnTo>
                    <a:pt x="79561" y="99037"/>
                  </a:lnTo>
                  <a:lnTo>
                    <a:pt x="80499" y="92334"/>
                  </a:lnTo>
                  <a:cubicBezTo>
                    <a:pt x="85797" y="56907"/>
                    <a:pt x="95773" y="26738"/>
                    <a:pt x="109196" y="6171"/>
                  </a:cubicBezTo>
                  <a:close/>
                  <a:moveTo>
                    <a:pt x="201405" y="94236"/>
                  </a:moveTo>
                  <a:cubicBezTo>
                    <a:pt x="192743" y="38736"/>
                    <a:pt x="172522" y="0"/>
                    <a:pt x="152424" y="0"/>
                  </a:cubicBezTo>
                  <a:cubicBezTo>
                    <a:pt x="131751" y="0"/>
                    <a:pt x="110949" y="40981"/>
                    <a:pt x="102729" y="99033"/>
                  </a:cubicBezTo>
                  <a:lnTo>
                    <a:pt x="202118" y="99033"/>
                  </a:lnTo>
                  <a:lnTo>
                    <a:pt x="201405" y="94236"/>
                  </a:lnTo>
                  <a:close/>
                  <a:moveTo>
                    <a:pt x="152422" y="182850"/>
                  </a:moveTo>
                  <a:cubicBezTo>
                    <a:pt x="152422" y="174433"/>
                    <a:pt x="159245" y="167610"/>
                    <a:pt x="167662" y="167610"/>
                  </a:cubicBezTo>
                  <a:lnTo>
                    <a:pt x="304822" y="167610"/>
                  </a:lnTo>
                  <a:cubicBezTo>
                    <a:pt x="313239" y="167610"/>
                    <a:pt x="320062" y="174433"/>
                    <a:pt x="320062" y="182850"/>
                  </a:cubicBezTo>
                  <a:lnTo>
                    <a:pt x="320062" y="259050"/>
                  </a:lnTo>
                  <a:cubicBezTo>
                    <a:pt x="320062" y="267467"/>
                    <a:pt x="313239" y="274290"/>
                    <a:pt x="304822" y="274290"/>
                  </a:cubicBezTo>
                  <a:lnTo>
                    <a:pt x="259102" y="274290"/>
                  </a:lnTo>
                  <a:lnTo>
                    <a:pt x="259102" y="304770"/>
                  </a:lnTo>
                  <a:lnTo>
                    <a:pt x="266722" y="304770"/>
                  </a:lnTo>
                  <a:cubicBezTo>
                    <a:pt x="270930" y="304770"/>
                    <a:pt x="274342" y="308183"/>
                    <a:pt x="274342" y="312390"/>
                  </a:cubicBezTo>
                  <a:cubicBezTo>
                    <a:pt x="274342" y="316598"/>
                    <a:pt x="270930" y="320010"/>
                    <a:pt x="266722" y="320010"/>
                  </a:cubicBezTo>
                  <a:lnTo>
                    <a:pt x="205762" y="320010"/>
                  </a:lnTo>
                  <a:cubicBezTo>
                    <a:pt x="201554" y="320010"/>
                    <a:pt x="198142" y="316598"/>
                    <a:pt x="198142" y="312390"/>
                  </a:cubicBezTo>
                  <a:cubicBezTo>
                    <a:pt x="198142" y="308183"/>
                    <a:pt x="201554" y="304770"/>
                    <a:pt x="205762" y="304770"/>
                  </a:cubicBezTo>
                  <a:lnTo>
                    <a:pt x="213382" y="304770"/>
                  </a:lnTo>
                  <a:lnTo>
                    <a:pt x="213382" y="274290"/>
                  </a:lnTo>
                  <a:lnTo>
                    <a:pt x="167662" y="274290"/>
                  </a:lnTo>
                  <a:cubicBezTo>
                    <a:pt x="159245" y="274290"/>
                    <a:pt x="152422" y="267467"/>
                    <a:pt x="152422" y="259050"/>
                  </a:cubicBezTo>
                  <a:lnTo>
                    <a:pt x="152422" y="182850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3200" b="1" kern="0">
                <a:ln w="3175">
                  <a:noFill/>
                </a:ln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2B47040-336C-D727-8A76-6BFF0E5A2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72440" y="457199"/>
            <a:ext cx="1188720" cy="2011677"/>
            <a:chOff x="472440" y="457199"/>
            <a:chExt cx="1188720" cy="2011677"/>
          </a:xfrm>
        </p:grpSpPr>
        <p:sp>
          <p:nvSpPr>
            <p:cNvPr id="86" name="Rounded Rectangle 21">
              <a:extLst>
                <a:ext uri="{FF2B5EF4-FFF2-40B4-BE49-F238E27FC236}">
                  <a16:creationId xmlns:a16="http://schemas.microsoft.com/office/drawing/2014/main" id="{14F59395-C7F7-DB64-511A-21D7B407EDA2}"/>
                </a:ext>
              </a:extLst>
            </p:cNvPr>
            <p:cNvSpPr/>
            <p:nvPr/>
          </p:nvSpPr>
          <p:spPr>
            <a:xfrm>
              <a:off x="472440" y="457199"/>
              <a:ext cx="1188720" cy="2011677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1097280" rIns="0" bIns="0" anchor="t" anchorCtr="0"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Optimized </a:t>
              </a:r>
              <a:br>
                <a:rPr lang="fr-FR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</a:br>
              <a:r>
                <a:rPr lang="fr-FR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static web asset handling</a:t>
              </a:r>
            </a:p>
          </p:txBody>
        </p:sp>
        <p:sp>
          <p:nvSpPr>
            <p:cNvPr id="87" name="Graphic 17">
              <a:extLst>
                <a:ext uri="{FF2B5EF4-FFF2-40B4-BE49-F238E27FC236}">
                  <a16:creationId xmlns:a16="http://schemas.microsoft.com/office/drawing/2014/main" id="{0D7D8720-E52B-FEB5-4EC5-884FE1D6F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45065" y="747008"/>
              <a:ext cx="643470" cy="643470"/>
            </a:xfrm>
            <a:custGeom>
              <a:avLst/>
              <a:gdLst>
                <a:gd name="connsiteX0" fmla="*/ 367297 w 734592"/>
                <a:gd name="connsiteY0" fmla="*/ 0 h 734592"/>
                <a:gd name="connsiteX1" fmla="*/ 734592 w 734592"/>
                <a:gd name="connsiteY1" fmla="*/ 367297 h 734592"/>
                <a:gd name="connsiteX2" fmla="*/ 367297 w 734592"/>
                <a:gd name="connsiteY2" fmla="*/ 734592 h 734592"/>
                <a:gd name="connsiteX3" fmla="*/ 0 w 734592"/>
                <a:gd name="connsiteY3" fmla="*/ 367297 h 734592"/>
                <a:gd name="connsiteX4" fmla="*/ 367297 w 734592"/>
                <a:gd name="connsiteY4" fmla="*/ 0 h 734592"/>
                <a:gd name="connsiteX5" fmla="*/ 475225 w 734592"/>
                <a:gd name="connsiteY5" fmla="*/ 532544 h 734592"/>
                <a:gd name="connsiteX6" fmla="*/ 259368 w 734592"/>
                <a:gd name="connsiteY6" fmla="*/ 532544 h 734592"/>
                <a:gd name="connsiteX7" fmla="*/ 367297 w 734592"/>
                <a:gd name="connsiteY7" fmla="*/ 679506 h 734592"/>
                <a:gd name="connsiteX8" fmla="*/ 475225 w 734592"/>
                <a:gd name="connsiteY8" fmla="*/ 532544 h 734592"/>
                <a:gd name="connsiteX9" fmla="*/ 202344 w 734592"/>
                <a:gd name="connsiteY9" fmla="*/ 532566 h 734592"/>
                <a:gd name="connsiteX10" fmla="*/ 102363 w 734592"/>
                <a:gd name="connsiteY10" fmla="*/ 532562 h 734592"/>
                <a:gd name="connsiteX11" fmla="*/ 252718 w 734592"/>
                <a:gd name="connsiteY11" fmla="*/ 657813 h 734592"/>
                <a:gd name="connsiteX12" fmla="*/ 206068 w 734592"/>
                <a:gd name="connsiteY12" fmla="*/ 547072 h 734592"/>
                <a:gd name="connsiteX13" fmla="*/ 202344 w 734592"/>
                <a:gd name="connsiteY13" fmla="*/ 532566 h 734592"/>
                <a:gd name="connsiteX14" fmla="*/ 632232 w 734592"/>
                <a:gd name="connsiteY14" fmla="*/ 532562 h 734592"/>
                <a:gd name="connsiteX15" fmla="*/ 532251 w 734592"/>
                <a:gd name="connsiteY15" fmla="*/ 532566 h 734592"/>
                <a:gd name="connsiteX16" fmla="*/ 481836 w 734592"/>
                <a:gd name="connsiteY16" fmla="*/ 657813 h 734592"/>
                <a:gd name="connsiteX17" fmla="*/ 625430 w 734592"/>
                <a:gd name="connsiteY17" fmla="*/ 542974 h 734592"/>
                <a:gd name="connsiteX18" fmla="*/ 632232 w 734592"/>
                <a:gd name="connsiteY18" fmla="*/ 532562 h 734592"/>
                <a:gd name="connsiteX19" fmla="*/ 187108 w 734592"/>
                <a:gd name="connsiteY19" fmla="*/ 293825 h 734592"/>
                <a:gd name="connsiteX20" fmla="*/ 63803 w 734592"/>
                <a:gd name="connsiteY20" fmla="*/ 293825 h 734592"/>
                <a:gd name="connsiteX21" fmla="*/ 63628 w 734592"/>
                <a:gd name="connsiteY21" fmla="*/ 294459 h 734592"/>
                <a:gd name="connsiteX22" fmla="*/ 55086 w 734592"/>
                <a:gd name="connsiteY22" fmla="*/ 367297 h 734592"/>
                <a:gd name="connsiteX23" fmla="*/ 75084 w 734592"/>
                <a:gd name="connsiteY23" fmla="*/ 477480 h 734592"/>
                <a:gd name="connsiteX24" fmla="*/ 191616 w 734592"/>
                <a:gd name="connsiteY24" fmla="*/ 477465 h 734592"/>
                <a:gd name="connsiteX25" fmla="*/ 183620 w 734592"/>
                <a:gd name="connsiteY25" fmla="*/ 367297 h 734592"/>
                <a:gd name="connsiteX26" fmla="*/ 187108 w 734592"/>
                <a:gd name="connsiteY26" fmla="*/ 293825 h 734592"/>
                <a:gd name="connsiteX27" fmla="*/ 492045 w 734592"/>
                <a:gd name="connsiteY27" fmla="*/ 293827 h 734592"/>
                <a:gd name="connsiteX28" fmla="*/ 242548 w 734592"/>
                <a:gd name="connsiteY28" fmla="*/ 293827 h 734592"/>
                <a:gd name="connsiteX29" fmla="*/ 238706 w 734592"/>
                <a:gd name="connsiteY29" fmla="*/ 367297 h 734592"/>
                <a:gd name="connsiteX30" fmla="*/ 247510 w 734592"/>
                <a:gd name="connsiteY30" fmla="*/ 477473 h 734592"/>
                <a:gd name="connsiteX31" fmla="*/ 487084 w 734592"/>
                <a:gd name="connsiteY31" fmla="*/ 477473 h 734592"/>
                <a:gd name="connsiteX32" fmla="*/ 495886 w 734592"/>
                <a:gd name="connsiteY32" fmla="*/ 367297 h 734592"/>
                <a:gd name="connsiteX33" fmla="*/ 492045 w 734592"/>
                <a:gd name="connsiteY33" fmla="*/ 293827 h 734592"/>
                <a:gd name="connsiteX34" fmla="*/ 670806 w 734592"/>
                <a:gd name="connsiteY34" fmla="*/ 293794 h 734592"/>
                <a:gd name="connsiteX35" fmla="*/ 547487 w 734592"/>
                <a:gd name="connsiteY35" fmla="*/ 293826 h 734592"/>
                <a:gd name="connsiteX36" fmla="*/ 550972 w 734592"/>
                <a:gd name="connsiteY36" fmla="*/ 367297 h 734592"/>
                <a:gd name="connsiteX37" fmla="*/ 542978 w 734592"/>
                <a:gd name="connsiteY37" fmla="*/ 477465 h 734592"/>
                <a:gd name="connsiteX38" fmla="*/ 659510 w 734592"/>
                <a:gd name="connsiteY38" fmla="*/ 477480 h 734592"/>
                <a:gd name="connsiteX39" fmla="*/ 679506 w 734592"/>
                <a:gd name="connsiteY39" fmla="*/ 367297 h 734592"/>
                <a:gd name="connsiteX40" fmla="*/ 670806 w 734592"/>
                <a:gd name="connsiteY40" fmla="*/ 293794 h 734592"/>
                <a:gd name="connsiteX41" fmla="*/ 252757 w 734592"/>
                <a:gd name="connsiteY41" fmla="*/ 76779 h 734592"/>
                <a:gd name="connsiteX42" fmla="*/ 251915 w 734592"/>
                <a:gd name="connsiteY42" fmla="*/ 77099 h 734592"/>
                <a:gd name="connsiteX43" fmla="*/ 82691 w 734592"/>
                <a:gd name="connsiteY43" fmla="*/ 238754 h 734592"/>
                <a:gd name="connsiteX44" fmla="*/ 194630 w 734592"/>
                <a:gd name="connsiteY44" fmla="*/ 238767 h 734592"/>
                <a:gd name="connsiteX45" fmla="*/ 252757 w 734592"/>
                <a:gd name="connsiteY45" fmla="*/ 76779 h 734592"/>
                <a:gd name="connsiteX46" fmla="*/ 367297 w 734592"/>
                <a:gd name="connsiteY46" fmla="*/ 55086 h 734592"/>
                <a:gd name="connsiteX47" fmla="*/ 363048 w 734592"/>
                <a:gd name="connsiteY47" fmla="*/ 55281 h 734592"/>
                <a:gd name="connsiteX48" fmla="*/ 250834 w 734592"/>
                <a:gd name="connsiteY48" fmla="*/ 238752 h 734592"/>
                <a:gd name="connsiteX49" fmla="*/ 483760 w 734592"/>
                <a:gd name="connsiteY49" fmla="*/ 238752 h 734592"/>
                <a:gd name="connsiteX50" fmla="*/ 371936 w 734592"/>
                <a:gd name="connsiteY50" fmla="*/ 55318 h 734592"/>
                <a:gd name="connsiteX51" fmla="*/ 367297 w 734592"/>
                <a:gd name="connsiteY51" fmla="*/ 55086 h 734592"/>
                <a:gd name="connsiteX52" fmla="*/ 481876 w 734592"/>
                <a:gd name="connsiteY52" fmla="*/ 76781 h 734592"/>
                <a:gd name="connsiteX53" fmla="*/ 485798 w 734592"/>
                <a:gd name="connsiteY53" fmla="*/ 83174 h 734592"/>
                <a:gd name="connsiteX54" fmla="*/ 539963 w 734592"/>
                <a:gd name="connsiteY54" fmla="*/ 238767 h 734592"/>
                <a:gd name="connsiteX55" fmla="*/ 651901 w 734592"/>
                <a:gd name="connsiteY55" fmla="*/ 238754 h 734592"/>
                <a:gd name="connsiteX56" fmla="*/ 492570 w 734592"/>
                <a:gd name="connsiteY56" fmla="*/ 81235 h 734592"/>
                <a:gd name="connsiteX57" fmla="*/ 481876 w 734592"/>
                <a:gd name="connsiteY57" fmla="*/ 76781 h 73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734592" h="734592">
                  <a:moveTo>
                    <a:pt x="367297" y="0"/>
                  </a:moveTo>
                  <a:cubicBezTo>
                    <a:pt x="570150" y="0"/>
                    <a:pt x="734592" y="164444"/>
                    <a:pt x="734592" y="367297"/>
                  </a:cubicBezTo>
                  <a:cubicBezTo>
                    <a:pt x="734592" y="570149"/>
                    <a:pt x="570150" y="734592"/>
                    <a:pt x="367297" y="734592"/>
                  </a:cubicBezTo>
                  <a:cubicBezTo>
                    <a:pt x="164444" y="734592"/>
                    <a:pt x="0" y="570149"/>
                    <a:pt x="0" y="367297"/>
                  </a:cubicBezTo>
                  <a:cubicBezTo>
                    <a:pt x="0" y="164444"/>
                    <a:pt x="164444" y="0"/>
                    <a:pt x="367297" y="0"/>
                  </a:cubicBezTo>
                  <a:close/>
                  <a:moveTo>
                    <a:pt x="475225" y="532544"/>
                  </a:moveTo>
                  <a:lnTo>
                    <a:pt x="259368" y="532544"/>
                  </a:lnTo>
                  <a:cubicBezTo>
                    <a:pt x="283314" y="621203"/>
                    <a:pt x="324936" y="679506"/>
                    <a:pt x="367297" y="679506"/>
                  </a:cubicBezTo>
                  <a:cubicBezTo>
                    <a:pt x="409658" y="679506"/>
                    <a:pt x="451278" y="621203"/>
                    <a:pt x="475225" y="532544"/>
                  </a:cubicBezTo>
                  <a:close/>
                  <a:moveTo>
                    <a:pt x="202344" y="532566"/>
                  </a:moveTo>
                  <a:lnTo>
                    <a:pt x="102363" y="532562"/>
                  </a:lnTo>
                  <a:cubicBezTo>
                    <a:pt x="137557" y="588860"/>
                    <a:pt x="190199" y="633135"/>
                    <a:pt x="252718" y="657813"/>
                  </a:cubicBezTo>
                  <a:cubicBezTo>
                    <a:pt x="233537" y="627707"/>
                    <a:pt x="217710" y="590017"/>
                    <a:pt x="206068" y="547072"/>
                  </a:cubicBezTo>
                  <a:lnTo>
                    <a:pt x="202344" y="532566"/>
                  </a:lnTo>
                  <a:close/>
                  <a:moveTo>
                    <a:pt x="632232" y="532562"/>
                  </a:moveTo>
                  <a:lnTo>
                    <a:pt x="532251" y="532566"/>
                  </a:lnTo>
                  <a:cubicBezTo>
                    <a:pt x="520359" y="581548"/>
                    <a:pt x="503187" y="624361"/>
                    <a:pt x="481836" y="657813"/>
                  </a:cubicBezTo>
                  <a:cubicBezTo>
                    <a:pt x="540484" y="634677"/>
                    <a:pt x="590418" y="594317"/>
                    <a:pt x="625430" y="542974"/>
                  </a:cubicBezTo>
                  <a:lnTo>
                    <a:pt x="632232" y="532562"/>
                  </a:lnTo>
                  <a:close/>
                  <a:moveTo>
                    <a:pt x="187108" y="293825"/>
                  </a:moveTo>
                  <a:lnTo>
                    <a:pt x="63803" y="293825"/>
                  </a:lnTo>
                  <a:lnTo>
                    <a:pt x="63628" y="294459"/>
                  </a:lnTo>
                  <a:cubicBezTo>
                    <a:pt x="58043" y="317826"/>
                    <a:pt x="55086" y="342214"/>
                    <a:pt x="55086" y="367297"/>
                  </a:cubicBezTo>
                  <a:cubicBezTo>
                    <a:pt x="55086" y="406085"/>
                    <a:pt x="62158" y="443216"/>
                    <a:pt x="75084" y="477480"/>
                  </a:cubicBezTo>
                  <a:lnTo>
                    <a:pt x="191616" y="477465"/>
                  </a:lnTo>
                  <a:cubicBezTo>
                    <a:pt x="186390" y="442611"/>
                    <a:pt x="183620" y="405585"/>
                    <a:pt x="183620" y="367297"/>
                  </a:cubicBezTo>
                  <a:cubicBezTo>
                    <a:pt x="183620" y="342178"/>
                    <a:pt x="184812" y="317602"/>
                    <a:pt x="187108" y="293825"/>
                  </a:cubicBezTo>
                  <a:close/>
                  <a:moveTo>
                    <a:pt x="492045" y="293827"/>
                  </a:moveTo>
                  <a:lnTo>
                    <a:pt x="242548" y="293827"/>
                  </a:lnTo>
                  <a:cubicBezTo>
                    <a:pt x="240050" y="317341"/>
                    <a:pt x="238706" y="341935"/>
                    <a:pt x="238706" y="367297"/>
                  </a:cubicBezTo>
                  <a:cubicBezTo>
                    <a:pt x="238706" y="406206"/>
                    <a:pt x="241869" y="443308"/>
                    <a:pt x="247510" y="477473"/>
                  </a:cubicBezTo>
                  <a:lnTo>
                    <a:pt x="487084" y="477473"/>
                  </a:lnTo>
                  <a:cubicBezTo>
                    <a:pt x="492724" y="443308"/>
                    <a:pt x="495886" y="406206"/>
                    <a:pt x="495886" y="367297"/>
                  </a:cubicBezTo>
                  <a:cubicBezTo>
                    <a:pt x="495886" y="341935"/>
                    <a:pt x="494542" y="317341"/>
                    <a:pt x="492045" y="293827"/>
                  </a:cubicBezTo>
                  <a:close/>
                  <a:moveTo>
                    <a:pt x="670806" y="293794"/>
                  </a:moveTo>
                  <a:lnTo>
                    <a:pt x="547487" y="293826"/>
                  </a:lnTo>
                  <a:cubicBezTo>
                    <a:pt x="549783" y="317602"/>
                    <a:pt x="550972" y="342178"/>
                    <a:pt x="550972" y="367297"/>
                  </a:cubicBezTo>
                  <a:cubicBezTo>
                    <a:pt x="550972" y="405585"/>
                    <a:pt x="548203" y="442611"/>
                    <a:pt x="542978" y="477465"/>
                  </a:cubicBezTo>
                  <a:lnTo>
                    <a:pt x="659510" y="477480"/>
                  </a:lnTo>
                  <a:cubicBezTo>
                    <a:pt x="672433" y="443216"/>
                    <a:pt x="679506" y="406085"/>
                    <a:pt x="679506" y="367297"/>
                  </a:cubicBezTo>
                  <a:cubicBezTo>
                    <a:pt x="679506" y="341979"/>
                    <a:pt x="676495" y="317367"/>
                    <a:pt x="670806" y="293794"/>
                  </a:cubicBezTo>
                  <a:close/>
                  <a:moveTo>
                    <a:pt x="252757" y="76779"/>
                  </a:moveTo>
                  <a:lnTo>
                    <a:pt x="251915" y="77099"/>
                  </a:lnTo>
                  <a:cubicBezTo>
                    <a:pt x="176730" y="107019"/>
                    <a:pt x="115914" y="165311"/>
                    <a:pt x="82691" y="238754"/>
                  </a:cubicBezTo>
                  <a:lnTo>
                    <a:pt x="194630" y="238767"/>
                  </a:lnTo>
                  <a:cubicBezTo>
                    <a:pt x="206138" y="174398"/>
                    <a:pt x="226220" y="118360"/>
                    <a:pt x="252757" y="76779"/>
                  </a:cubicBezTo>
                  <a:close/>
                  <a:moveTo>
                    <a:pt x="367297" y="55086"/>
                  </a:moveTo>
                  <a:lnTo>
                    <a:pt x="363048" y="55281"/>
                  </a:lnTo>
                  <a:cubicBezTo>
                    <a:pt x="316578" y="59531"/>
                    <a:pt x="271683" y="133052"/>
                    <a:pt x="250834" y="238752"/>
                  </a:cubicBezTo>
                  <a:lnTo>
                    <a:pt x="483760" y="238752"/>
                  </a:lnTo>
                  <a:cubicBezTo>
                    <a:pt x="462967" y="133348"/>
                    <a:pt x="418267" y="59944"/>
                    <a:pt x="371936" y="55318"/>
                  </a:cubicBezTo>
                  <a:lnTo>
                    <a:pt x="367297" y="55086"/>
                  </a:lnTo>
                  <a:close/>
                  <a:moveTo>
                    <a:pt x="481876" y="76781"/>
                  </a:moveTo>
                  <a:lnTo>
                    <a:pt x="485798" y="83174"/>
                  </a:lnTo>
                  <a:cubicBezTo>
                    <a:pt x="510374" y="124029"/>
                    <a:pt x="529037" y="177641"/>
                    <a:pt x="539963" y="238767"/>
                  </a:cubicBezTo>
                  <a:lnTo>
                    <a:pt x="651901" y="238754"/>
                  </a:lnTo>
                  <a:cubicBezTo>
                    <a:pt x="620149" y="168560"/>
                    <a:pt x="563190" y="112205"/>
                    <a:pt x="492570" y="81235"/>
                  </a:cubicBezTo>
                  <a:lnTo>
                    <a:pt x="481876" y="76781"/>
                  </a:lnTo>
                  <a:close/>
                </a:path>
              </a:pathLst>
            </a:custGeom>
            <a:gradFill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</a:gradFill>
            <a:effectLst/>
          </p:spPr>
          <p:txBody>
            <a:bodyPr wrap="square" lIns="640080" tIns="0" rIns="0" bIns="0" anchor="ctr" anchorCtr="0">
              <a:noAutofit/>
            </a:bodyPr>
            <a:lstStyle/>
            <a:p>
              <a:pPr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0">
                <a:ln w="3175">
                  <a:noFill/>
                </a:ln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864FBB2-2E38-B15A-3523-7F41C8E5A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223287" y="3429000"/>
            <a:ext cx="1188720" cy="1280160"/>
            <a:chOff x="6223287" y="3429000"/>
            <a:chExt cx="1188720" cy="1280160"/>
          </a:xfrm>
        </p:grpSpPr>
        <p:sp>
          <p:nvSpPr>
            <p:cNvPr id="89" name="Rounded Rectangle 21">
              <a:extLst>
                <a:ext uri="{FF2B5EF4-FFF2-40B4-BE49-F238E27FC236}">
                  <a16:creationId xmlns:a16="http://schemas.microsoft.com/office/drawing/2014/main" id="{B2A02730-9921-9868-1A66-F871BBCDA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223287" y="3429000"/>
              <a:ext cx="1188720" cy="1280160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640080" rIns="0" bIns="0" anchor="t" anchorCtr="0"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Blazor reconnection improvements</a:t>
              </a:r>
            </a:p>
          </p:txBody>
        </p:sp>
        <p:pic>
          <p:nvPicPr>
            <p:cNvPr id="90" name="Picture 2" descr="Blazor now in official preview! - .NET Blog">
              <a:extLst>
                <a:ext uri="{FF2B5EF4-FFF2-40B4-BE49-F238E27FC236}">
                  <a16:creationId xmlns:a16="http://schemas.microsoft.com/office/drawing/2014/main" id="{941FBCE6-53AD-9DB9-3B7B-4394E9AFC8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2604" y="3521603"/>
              <a:ext cx="510087" cy="510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E128A02-1121-C8B8-26B1-23CF95443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36697" y="457200"/>
            <a:ext cx="1645920" cy="1097280"/>
            <a:chOff x="3336697" y="457200"/>
            <a:chExt cx="1645920" cy="1097280"/>
          </a:xfrm>
        </p:grpSpPr>
        <p:sp>
          <p:nvSpPr>
            <p:cNvPr id="92" name="Rounded Rectangle 21">
              <a:extLst>
                <a:ext uri="{FF2B5EF4-FFF2-40B4-BE49-F238E27FC236}">
                  <a16:creationId xmlns:a16="http://schemas.microsoft.com/office/drawing/2014/main" id="{EF2DC3AA-C20E-B23D-6006-47CA401E65D2}"/>
                </a:ext>
              </a:extLst>
            </p:cNvPr>
            <p:cNvSpPr/>
            <p:nvPr/>
          </p:nvSpPr>
          <p:spPr>
            <a:xfrm>
              <a:off x="3336697" y="457200"/>
              <a:ext cx="1645920" cy="1097280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548640" rIns="0" bIns="0" anchor="t" anchorCtr="0"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Authentication enhancements</a:t>
              </a:r>
            </a:p>
          </p:txBody>
        </p:sp>
        <p:sp>
          <p:nvSpPr>
            <p:cNvPr id="93" name="Graphic 34">
              <a:extLst>
                <a:ext uri="{FF2B5EF4-FFF2-40B4-BE49-F238E27FC236}">
                  <a16:creationId xmlns:a16="http://schemas.microsoft.com/office/drawing/2014/main" id="{366E1273-39A8-9785-4631-719DA574229D}"/>
                </a:ext>
              </a:extLst>
            </p:cNvPr>
            <p:cNvSpPr/>
            <p:nvPr/>
          </p:nvSpPr>
          <p:spPr>
            <a:xfrm>
              <a:off x="3978413" y="596769"/>
              <a:ext cx="362488" cy="362488"/>
            </a:xfrm>
            <a:custGeom>
              <a:avLst/>
              <a:gdLst>
                <a:gd name="connsiteX0" fmla="*/ 276225 w 381000"/>
                <a:gd name="connsiteY0" fmla="*/ 171450 h 381000"/>
                <a:gd name="connsiteX1" fmla="*/ 381000 w 381000"/>
                <a:gd name="connsiteY1" fmla="*/ 276225 h 381000"/>
                <a:gd name="connsiteX2" fmla="*/ 276225 w 381000"/>
                <a:gd name="connsiteY2" fmla="*/ 381000 h 381000"/>
                <a:gd name="connsiteX3" fmla="*/ 171450 w 381000"/>
                <a:gd name="connsiteY3" fmla="*/ 276225 h 381000"/>
                <a:gd name="connsiteX4" fmla="*/ 276225 w 381000"/>
                <a:gd name="connsiteY4" fmla="*/ 171450 h 381000"/>
                <a:gd name="connsiteX5" fmla="*/ 342900 w 381000"/>
                <a:gd name="connsiteY5" fmla="*/ 104775 h 381000"/>
                <a:gd name="connsiteX6" fmla="*/ 342923 w 381000"/>
                <a:gd name="connsiteY6" fmla="*/ 171881 h 381000"/>
                <a:gd name="connsiteX7" fmla="*/ 276225 w 381000"/>
                <a:gd name="connsiteY7" fmla="*/ 152400 h 381000"/>
                <a:gd name="connsiteX8" fmla="*/ 152400 w 381000"/>
                <a:gd name="connsiteY8" fmla="*/ 276225 h 381000"/>
                <a:gd name="connsiteX9" fmla="*/ 171881 w 381000"/>
                <a:gd name="connsiteY9" fmla="*/ 342923 h 381000"/>
                <a:gd name="connsiteX10" fmla="*/ 61913 w 381000"/>
                <a:gd name="connsiteY10" fmla="*/ 342900 h 381000"/>
                <a:gd name="connsiteX11" fmla="*/ 0 w 381000"/>
                <a:gd name="connsiteY11" fmla="*/ 280988 h 381000"/>
                <a:gd name="connsiteX12" fmla="*/ 0 w 381000"/>
                <a:gd name="connsiteY12" fmla="*/ 104775 h 381000"/>
                <a:gd name="connsiteX13" fmla="*/ 342900 w 381000"/>
                <a:gd name="connsiteY13" fmla="*/ 104775 h 381000"/>
                <a:gd name="connsiteX14" fmla="*/ 266395 w 381000"/>
                <a:gd name="connsiteY14" fmla="*/ 210417 h 381000"/>
                <a:gd name="connsiteX15" fmla="*/ 265645 w 381000"/>
                <a:gd name="connsiteY15" fmla="*/ 212295 h 381000"/>
                <a:gd name="connsiteX16" fmla="*/ 255034 w 381000"/>
                <a:gd name="connsiteY16" fmla="*/ 246337 h 381000"/>
                <a:gd name="connsiteX17" fmla="*/ 220696 w 381000"/>
                <a:gd name="connsiteY17" fmla="*/ 246337 h 381000"/>
                <a:gd name="connsiteX18" fmla="*/ 212754 w 381000"/>
                <a:gd name="connsiteY18" fmla="*/ 266073 h 381000"/>
                <a:gd name="connsiteX19" fmla="*/ 214156 w 381000"/>
                <a:gd name="connsiteY19" fmla="*/ 267315 h 381000"/>
                <a:gd name="connsiteX20" fmla="*/ 241937 w 381000"/>
                <a:gd name="connsiteY20" fmla="*/ 288356 h 381000"/>
                <a:gd name="connsiteX21" fmla="*/ 231326 w 381000"/>
                <a:gd name="connsiteY21" fmla="*/ 322398 h 381000"/>
                <a:gd name="connsiteX22" fmla="*/ 246966 w 381000"/>
                <a:gd name="connsiteY22" fmla="*/ 336324 h 381000"/>
                <a:gd name="connsiteX23" fmla="*/ 248444 w 381000"/>
                <a:gd name="connsiteY23" fmla="*/ 335364 h 381000"/>
                <a:gd name="connsiteX24" fmla="*/ 276225 w 381000"/>
                <a:gd name="connsiteY24" fmla="*/ 314325 h 381000"/>
                <a:gd name="connsiteX25" fmla="*/ 304006 w 381000"/>
                <a:gd name="connsiteY25" fmla="*/ 335364 h 381000"/>
                <a:gd name="connsiteX26" fmla="*/ 321543 w 381000"/>
                <a:gd name="connsiteY26" fmla="*/ 324161 h 381000"/>
                <a:gd name="connsiteX27" fmla="*/ 321124 w 381000"/>
                <a:gd name="connsiteY27" fmla="*/ 322398 h 381000"/>
                <a:gd name="connsiteX28" fmla="*/ 310513 w 381000"/>
                <a:gd name="connsiteY28" fmla="*/ 288356 h 381000"/>
                <a:gd name="connsiteX29" fmla="*/ 338294 w 381000"/>
                <a:gd name="connsiteY29" fmla="*/ 267315 h 381000"/>
                <a:gd name="connsiteX30" fmla="*/ 333590 w 381000"/>
                <a:gd name="connsiteY30" fmla="*/ 246482 h 381000"/>
                <a:gd name="connsiteX31" fmla="*/ 331754 w 381000"/>
                <a:gd name="connsiteY31" fmla="*/ 246337 h 381000"/>
                <a:gd name="connsiteX32" fmla="*/ 297416 w 381000"/>
                <a:gd name="connsiteY32" fmla="*/ 246337 h 381000"/>
                <a:gd name="connsiteX33" fmla="*/ 286805 w 381000"/>
                <a:gd name="connsiteY33" fmla="*/ 212295 h 381000"/>
                <a:gd name="connsiteX34" fmla="*/ 266395 w 381000"/>
                <a:gd name="connsiteY34" fmla="*/ 210417 h 381000"/>
                <a:gd name="connsiteX35" fmla="*/ 280988 w 381000"/>
                <a:gd name="connsiteY35" fmla="*/ 0 h 381000"/>
                <a:gd name="connsiteX36" fmla="*/ 342900 w 381000"/>
                <a:gd name="connsiteY36" fmla="*/ 61913 h 381000"/>
                <a:gd name="connsiteX37" fmla="*/ 342900 w 381000"/>
                <a:gd name="connsiteY37" fmla="*/ 76200 h 381000"/>
                <a:gd name="connsiteX38" fmla="*/ 0 w 381000"/>
                <a:gd name="connsiteY38" fmla="*/ 76200 h 381000"/>
                <a:gd name="connsiteX39" fmla="*/ 0 w 381000"/>
                <a:gd name="connsiteY39" fmla="*/ 61913 h 381000"/>
                <a:gd name="connsiteX40" fmla="*/ 61913 w 381000"/>
                <a:gd name="connsiteY40" fmla="*/ 0 h 381000"/>
                <a:gd name="connsiteX41" fmla="*/ 280988 w 381000"/>
                <a:gd name="connsiteY41" fmla="*/ 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81000" h="381000">
                  <a:moveTo>
                    <a:pt x="276225" y="171450"/>
                  </a:moveTo>
                  <a:cubicBezTo>
                    <a:pt x="334091" y="171450"/>
                    <a:pt x="381000" y="218359"/>
                    <a:pt x="381000" y="276225"/>
                  </a:cubicBezTo>
                  <a:cubicBezTo>
                    <a:pt x="381000" y="334091"/>
                    <a:pt x="334091" y="381000"/>
                    <a:pt x="276225" y="381000"/>
                  </a:cubicBezTo>
                  <a:cubicBezTo>
                    <a:pt x="218359" y="381000"/>
                    <a:pt x="171450" y="334091"/>
                    <a:pt x="171450" y="276225"/>
                  </a:cubicBezTo>
                  <a:cubicBezTo>
                    <a:pt x="171450" y="218359"/>
                    <a:pt x="218359" y="171450"/>
                    <a:pt x="276225" y="171450"/>
                  </a:cubicBezTo>
                  <a:close/>
                  <a:moveTo>
                    <a:pt x="342900" y="104775"/>
                  </a:moveTo>
                  <a:lnTo>
                    <a:pt x="342923" y="171881"/>
                  </a:lnTo>
                  <a:cubicBezTo>
                    <a:pt x="323673" y="159549"/>
                    <a:pt x="300784" y="152400"/>
                    <a:pt x="276225" y="152400"/>
                  </a:cubicBezTo>
                  <a:cubicBezTo>
                    <a:pt x="207837" y="152400"/>
                    <a:pt x="152400" y="207837"/>
                    <a:pt x="152400" y="276225"/>
                  </a:cubicBezTo>
                  <a:cubicBezTo>
                    <a:pt x="152400" y="300784"/>
                    <a:pt x="159549" y="323673"/>
                    <a:pt x="171881" y="342923"/>
                  </a:cubicBezTo>
                  <a:lnTo>
                    <a:pt x="61913" y="342900"/>
                  </a:lnTo>
                  <a:cubicBezTo>
                    <a:pt x="27719" y="342900"/>
                    <a:pt x="0" y="315180"/>
                    <a:pt x="0" y="280988"/>
                  </a:cubicBezTo>
                  <a:lnTo>
                    <a:pt x="0" y="104775"/>
                  </a:lnTo>
                  <a:lnTo>
                    <a:pt x="342900" y="104775"/>
                  </a:lnTo>
                  <a:close/>
                  <a:moveTo>
                    <a:pt x="266395" y="210417"/>
                  </a:moveTo>
                  <a:lnTo>
                    <a:pt x="265645" y="212295"/>
                  </a:lnTo>
                  <a:lnTo>
                    <a:pt x="255034" y="246337"/>
                  </a:lnTo>
                  <a:lnTo>
                    <a:pt x="220696" y="246337"/>
                  </a:lnTo>
                  <a:cubicBezTo>
                    <a:pt x="210554" y="246337"/>
                    <a:pt x="205988" y="259070"/>
                    <a:pt x="212754" y="266073"/>
                  </a:cubicBezTo>
                  <a:lnTo>
                    <a:pt x="214156" y="267315"/>
                  </a:lnTo>
                  <a:lnTo>
                    <a:pt x="241937" y="288356"/>
                  </a:lnTo>
                  <a:lnTo>
                    <a:pt x="231326" y="322398"/>
                  </a:lnTo>
                  <a:cubicBezTo>
                    <a:pt x="228181" y="332489"/>
                    <a:pt x="238470" y="340974"/>
                    <a:pt x="246966" y="336324"/>
                  </a:cubicBezTo>
                  <a:lnTo>
                    <a:pt x="248444" y="335364"/>
                  </a:lnTo>
                  <a:lnTo>
                    <a:pt x="276225" y="314325"/>
                  </a:lnTo>
                  <a:lnTo>
                    <a:pt x="304006" y="335364"/>
                  </a:lnTo>
                  <a:cubicBezTo>
                    <a:pt x="312239" y="341601"/>
                    <a:pt x="323160" y="334023"/>
                    <a:pt x="321543" y="324161"/>
                  </a:cubicBezTo>
                  <a:lnTo>
                    <a:pt x="321124" y="322398"/>
                  </a:lnTo>
                  <a:lnTo>
                    <a:pt x="310513" y="288356"/>
                  </a:lnTo>
                  <a:lnTo>
                    <a:pt x="338294" y="267315"/>
                  </a:lnTo>
                  <a:cubicBezTo>
                    <a:pt x="346499" y="261101"/>
                    <a:pt x="343012" y="248002"/>
                    <a:pt x="333590" y="246482"/>
                  </a:cubicBezTo>
                  <a:lnTo>
                    <a:pt x="331754" y="246337"/>
                  </a:lnTo>
                  <a:lnTo>
                    <a:pt x="297416" y="246337"/>
                  </a:lnTo>
                  <a:lnTo>
                    <a:pt x="286805" y="212295"/>
                  </a:lnTo>
                  <a:cubicBezTo>
                    <a:pt x="283683" y="202279"/>
                    <a:pt x="270744" y="201652"/>
                    <a:pt x="266395" y="210417"/>
                  </a:cubicBezTo>
                  <a:close/>
                  <a:moveTo>
                    <a:pt x="280988" y="0"/>
                  </a:moveTo>
                  <a:cubicBezTo>
                    <a:pt x="315180" y="0"/>
                    <a:pt x="342900" y="27719"/>
                    <a:pt x="342900" y="61913"/>
                  </a:cubicBezTo>
                  <a:lnTo>
                    <a:pt x="342900" y="76200"/>
                  </a:lnTo>
                  <a:lnTo>
                    <a:pt x="0" y="76200"/>
                  </a:lnTo>
                  <a:lnTo>
                    <a:pt x="0" y="61913"/>
                  </a:lnTo>
                  <a:cubicBezTo>
                    <a:pt x="0" y="27719"/>
                    <a:pt x="27719" y="0"/>
                    <a:pt x="61913" y="0"/>
                  </a:cubicBezTo>
                  <a:lnTo>
                    <a:pt x="280988" y="0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3200" b="1" kern="0">
                <a:ln w="3175">
                  <a:noFill/>
                </a:ln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A676BE3-8BDB-E46E-48DB-43F7CB2B2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857554" y="2697478"/>
            <a:ext cx="1188720" cy="2011681"/>
            <a:chOff x="1857554" y="2697478"/>
            <a:chExt cx="1188720" cy="2011681"/>
          </a:xfrm>
        </p:grpSpPr>
        <p:sp>
          <p:nvSpPr>
            <p:cNvPr id="95" name="Rounded Rectangle 21">
              <a:extLst>
                <a:ext uri="{FF2B5EF4-FFF2-40B4-BE49-F238E27FC236}">
                  <a16:creationId xmlns:a16="http://schemas.microsoft.com/office/drawing/2014/main" id="{31D761CE-E024-35B6-AF19-2584F9DA9511}"/>
                </a:ext>
              </a:extLst>
            </p:cNvPr>
            <p:cNvSpPr/>
            <p:nvPr/>
          </p:nvSpPr>
          <p:spPr>
            <a:xfrm>
              <a:off x="1857554" y="2697478"/>
              <a:ext cx="1188720" cy="2011681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1280160" rIns="0" bIns="0" anchor="t" anchorCtr="0">
              <a:noAutofit/>
            </a:bodyPr>
            <a:lstStyle/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nl-NL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Detect Blazor component render mode</a:t>
              </a:r>
            </a:p>
          </p:txBody>
        </p:sp>
        <p:sp>
          <p:nvSpPr>
            <p:cNvPr id="96" name="Graphic 22">
              <a:extLst>
                <a:ext uri="{FF2B5EF4-FFF2-40B4-BE49-F238E27FC236}">
                  <a16:creationId xmlns:a16="http://schemas.microsoft.com/office/drawing/2014/main" id="{0F323B55-E6CC-E5C5-B095-6E0ACAC312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109000" y="3079585"/>
              <a:ext cx="685829" cy="685829"/>
            </a:xfrm>
            <a:custGeom>
              <a:avLst/>
              <a:gdLst>
                <a:gd name="connsiteX0" fmla="*/ 154235 w 719761"/>
                <a:gd name="connsiteY0" fmla="*/ 0 h 719761"/>
                <a:gd name="connsiteX1" fmla="*/ 0 w 719761"/>
                <a:gd name="connsiteY1" fmla="*/ 154235 h 719761"/>
                <a:gd name="connsiteX2" fmla="*/ 0 w 719761"/>
                <a:gd name="connsiteY2" fmla="*/ 565527 h 719761"/>
                <a:gd name="connsiteX3" fmla="*/ 154235 w 719761"/>
                <a:gd name="connsiteY3" fmla="*/ 719761 h 719761"/>
                <a:gd name="connsiteX4" fmla="*/ 565527 w 719761"/>
                <a:gd name="connsiteY4" fmla="*/ 719761 h 719761"/>
                <a:gd name="connsiteX5" fmla="*/ 719761 w 719761"/>
                <a:gd name="connsiteY5" fmla="*/ 565527 h 719761"/>
                <a:gd name="connsiteX6" fmla="*/ 719761 w 719761"/>
                <a:gd name="connsiteY6" fmla="*/ 154235 h 719761"/>
                <a:gd name="connsiteX7" fmla="*/ 565527 w 719761"/>
                <a:gd name="connsiteY7" fmla="*/ 0 h 719761"/>
                <a:gd name="connsiteX8" fmla="*/ 154235 w 719761"/>
                <a:gd name="connsiteY8" fmla="*/ 0 h 719761"/>
                <a:gd name="connsiteX9" fmla="*/ 668350 w 719761"/>
                <a:gd name="connsiteY9" fmla="*/ 244919 h 719761"/>
                <a:gd name="connsiteX10" fmla="*/ 565527 w 719761"/>
                <a:gd name="connsiteY10" fmla="*/ 205646 h 719761"/>
                <a:gd name="connsiteX11" fmla="*/ 359881 w 719761"/>
                <a:gd name="connsiteY11" fmla="*/ 205646 h 719761"/>
                <a:gd name="connsiteX12" fmla="*/ 205646 w 719761"/>
                <a:gd name="connsiteY12" fmla="*/ 359881 h 719761"/>
                <a:gd name="connsiteX13" fmla="*/ 205646 w 719761"/>
                <a:gd name="connsiteY13" fmla="*/ 565527 h 719761"/>
                <a:gd name="connsiteX14" fmla="*/ 244919 w 719761"/>
                <a:gd name="connsiteY14" fmla="*/ 668350 h 719761"/>
                <a:gd name="connsiteX15" fmla="*/ 154235 w 719761"/>
                <a:gd name="connsiteY15" fmla="*/ 668350 h 719761"/>
                <a:gd name="connsiteX16" fmla="*/ 51412 w 719761"/>
                <a:gd name="connsiteY16" fmla="*/ 565527 h 719761"/>
                <a:gd name="connsiteX17" fmla="*/ 51412 w 719761"/>
                <a:gd name="connsiteY17" fmla="*/ 154235 h 719761"/>
                <a:gd name="connsiteX18" fmla="*/ 154235 w 719761"/>
                <a:gd name="connsiteY18" fmla="*/ 51412 h 719761"/>
                <a:gd name="connsiteX19" fmla="*/ 565527 w 719761"/>
                <a:gd name="connsiteY19" fmla="*/ 51412 h 719761"/>
                <a:gd name="connsiteX20" fmla="*/ 668350 w 719761"/>
                <a:gd name="connsiteY20" fmla="*/ 154235 h 719761"/>
                <a:gd name="connsiteX21" fmla="*/ 668350 w 719761"/>
                <a:gd name="connsiteY21" fmla="*/ 244919 h 719761"/>
                <a:gd name="connsiteX22" fmla="*/ 359881 w 719761"/>
                <a:gd name="connsiteY22" fmla="*/ 668350 h 719761"/>
                <a:gd name="connsiteX23" fmla="*/ 257058 w 719761"/>
                <a:gd name="connsiteY23" fmla="*/ 565527 h 719761"/>
                <a:gd name="connsiteX24" fmla="*/ 257058 w 719761"/>
                <a:gd name="connsiteY24" fmla="*/ 359881 h 719761"/>
                <a:gd name="connsiteX25" fmla="*/ 359881 w 719761"/>
                <a:gd name="connsiteY25" fmla="*/ 257058 h 719761"/>
                <a:gd name="connsiteX26" fmla="*/ 565527 w 719761"/>
                <a:gd name="connsiteY26" fmla="*/ 257058 h 719761"/>
                <a:gd name="connsiteX27" fmla="*/ 668350 w 719761"/>
                <a:gd name="connsiteY27" fmla="*/ 359881 h 719761"/>
                <a:gd name="connsiteX28" fmla="*/ 668350 w 719761"/>
                <a:gd name="connsiteY28" fmla="*/ 565527 h 719761"/>
                <a:gd name="connsiteX29" fmla="*/ 565527 w 719761"/>
                <a:gd name="connsiteY29" fmla="*/ 668350 h 719761"/>
                <a:gd name="connsiteX30" fmla="*/ 359881 w 719761"/>
                <a:gd name="connsiteY30" fmla="*/ 668350 h 71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19761" h="719761">
                  <a:moveTo>
                    <a:pt x="154235" y="0"/>
                  </a:moveTo>
                  <a:cubicBezTo>
                    <a:pt x="69053" y="0"/>
                    <a:pt x="0" y="69053"/>
                    <a:pt x="0" y="154235"/>
                  </a:cubicBezTo>
                  <a:lnTo>
                    <a:pt x="0" y="565527"/>
                  </a:lnTo>
                  <a:cubicBezTo>
                    <a:pt x="0" y="650710"/>
                    <a:pt x="69053" y="719761"/>
                    <a:pt x="154235" y="719761"/>
                  </a:cubicBezTo>
                  <a:lnTo>
                    <a:pt x="565527" y="719761"/>
                  </a:lnTo>
                  <a:cubicBezTo>
                    <a:pt x="650710" y="719761"/>
                    <a:pt x="719761" y="650710"/>
                    <a:pt x="719761" y="565527"/>
                  </a:cubicBezTo>
                  <a:lnTo>
                    <a:pt x="719761" y="154235"/>
                  </a:lnTo>
                  <a:cubicBezTo>
                    <a:pt x="719761" y="69053"/>
                    <a:pt x="650710" y="0"/>
                    <a:pt x="565527" y="0"/>
                  </a:cubicBezTo>
                  <a:lnTo>
                    <a:pt x="154235" y="0"/>
                  </a:lnTo>
                  <a:close/>
                  <a:moveTo>
                    <a:pt x="668350" y="244919"/>
                  </a:moveTo>
                  <a:cubicBezTo>
                    <a:pt x="641060" y="220496"/>
                    <a:pt x="605031" y="205646"/>
                    <a:pt x="565527" y="205646"/>
                  </a:cubicBezTo>
                  <a:lnTo>
                    <a:pt x="359881" y="205646"/>
                  </a:lnTo>
                  <a:cubicBezTo>
                    <a:pt x="274699" y="205646"/>
                    <a:pt x="205646" y="274699"/>
                    <a:pt x="205646" y="359881"/>
                  </a:cubicBezTo>
                  <a:lnTo>
                    <a:pt x="205646" y="565527"/>
                  </a:lnTo>
                  <a:cubicBezTo>
                    <a:pt x="205646" y="605031"/>
                    <a:pt x="220496" y="641060"/>
                    <a:pt x="244919" y="668350"/>
                  </a:cubicBezTo>
                  <a:lnTo>
                    <a:pt x="154235" y="668350"/>
                  </a:lnTo>
                  <a:cubicBezTo>
                    <a:pt x="97447" y="668350"/>
                    <a:pt x="51412" y="622316"/>
                    <a:pt x="51412" y="565527"/>
                  </a:cubicBezTo>
                  <a:lnTo>
                    <a:pt x="51412" y="154235"/>
                  </a:lnTo>
                  <a:cubicBezTo>
                    <a:pt x="51412" y="97447"/>
                    <a:pt x="97447" y="51412"/>
                    <a:pt x="154235" y="51412"/>
                  </a:cubicBezTo>
                  <a:lnTo>
                    <a:pt x="565527" y="51412"/>
                  </a:lnTo>
                  <a:cubicBezTo>
                    <a:pt x="622316" y="51412"/>
                    <a:pt x="668350" y="97447"/>
                    <a:pt x="668350" y="154235"/>
                  </a:cubicBezTo>
                  <a:lnTo>
                    <a:pt x="668350" y="244919"/>
                  </a:lnTo>
                  <a:close/>
                  <a:moveTo>
                    <a:pt x="359881" y="668350"/>
                  </a:moveTo>
                  <a:cubicBezTo>
                    <a:pt x="303093" y="668350"/>
                    <a:pt x="257058" y="622316"/>
                    <a:pt x="257058" y="565527"/>
                  </a:cubicBezTo>
                  <a:lnTo>
                    <a:pt x="257058" y="359881"/>
                  </a:lnTo>
                  <a:cubicBezTo>
                    <a:pt x="257058" y="303093"/>
                    <a:pt x="303093" y="257058"/>
                    <a:pt x="359881" y="257058"/>
                  </a:cubicBezTo>
                  <a:lnTo>
                    <a:pt x="565527" y="257058"/>
                  </a:lnTo>
                  <a:cubicBezTo>
                    <a:pt x="622316" y="257058"/>
                    <a:pt x="668350" y="303093"/>
                    <a:pt x="668350" y="359881"/>
                  </a:cubicBezTo>
                  <a:lnTo>
                    <a:pt x="668350" y="565527"/>
                  </a:lnTo>
                  <a:cubicBezTo>
                    <a:pt x="668350" y="622316"/>
                    <a:pt x="622316" y="668350"/>
                    <a:pt x="565527" y="668350"/>
                  </a:cubicBezTo>
                  <a:lnTo>
                    <a:pt x="359881" y="668350"/>
                  </a:lnTo>
                  <a:close/>
                </a:path>
              </a:pathLst>
            </a:custGeom>
            <a:gradFill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</a:gradFill>
            <a:effectLst/>
          </p:spPr>
          <p:txBody>
            <a:bodyPr wrap="square" lIns="640080" tIns="0" rIns="0" bIns="0" anchor="ctr" anchorCtr="0">
              <a:noAutofit/>
            </a:bodyPr>
            <a:lstStyle/>
            <a:p>
              <a:pPr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0">
                <a:ln w="3175">
                  <a:noFill/>
                </a:ln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E52C3247-5440-A409-E150-FC66AE918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209383" y="457200"/>
            <a:ext cx="1645920" cy="1097280"/>
            <a:chOff x="7209383" y="457200"/>
            <a:chExt cx="1645920" cy="1097280"/>
          </a:xfrm>
        </p:grpSpPr>
        <p:sp>
          <p:nvSpPr>
            <p:cNvPr id="98" name="Rounded Rectangle 21">
              <a:extLst>
                <a:ext uri="{FF2B5EF4-FFF2-40B4-BE49-F238E27FC236}">
                  <a16:creationId xmlns:a16="http://schemas.microsoft.com/office/drawing/2014/main" id="{39C0F0CE-820E-D489-34E3-E86B0D1D4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209383" y="457200"/>
              <a:ext cx="1645920" cy="1097280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548640" rIns="0" bIns="0" anchor="t" anchorCtr="0"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Improved Kestrel connection metrics</a:t>
              </a:r>
            </a:p>
          </p:txBody>
        </p:sp>
        <p:sp>
          <p:nvSpPr>
            <p:cNvPr id="99" name="Graphic 26">
              <a:extLst>
                <a:ext uri="{FF2B5EF4-FFF2-40B4-BE49-F238E27FC236}">
                  <a16:creationId xmlns:a16="http://schemas.microsoft.com/office/drawing/2014/main" id="{A598C1A2-8104-129B-AA3D-EAC79E27F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830746" y="552235"/>
              <a:ext cx="403195" cy="401792"/>
            </a:xfrm>
            <a:custGeom>
              <a:avLst/>
              <a:gdLst>
                <a:gd name="connsiteX0" fmla="*/ 307876 w 703690"/>
                <a:gd name="connsiteY0" fmla="*/ 613568 h 701240"/>
                <a:gd name="connsiteX1" fmla="*/ 307876 w 703690"/>
                <a:gd name="connsiteY1" fmla="*/ 569741 h 701240"/>
                <a:gd name="connsiteX2" fmla="*/ 439814 w 703690"/>
                <a:gd name="connsiteY2" fmla="*/ 569741 h 701240"/>
                <a:gd name="connsiteX3" fmla="*/ 439814 w 703690"/>
                <a:gd name="connsiteY3" fmla="*/ 482089 h 701240"/>
                <a:gd name="connsiteX4" fmla="*/ 307876 w 703690"/>
                <a:gd name="connsiteY4" fmla="*/ 482089 h 701240"/>
                <a:gd name="connsiteX5" fmla="*/ 307876 w 703690"/>
                <a:gd name="connsiteY5" fmla="*/ 438263 h 701240"/>
                <a:gd name="connsiteX6" fmla="*/ 615731 w 703690"/>
                <a:gd name="connsiteY6" fmla="*/ 438263 h 701240"/>
                <a:gd name="connsiteX7" fmla="*/ 632911 w 703690"/>
                <a:gd name="connsiteY7" fmla="*/ 434839 h 701240"/>
                <a:gd name="connsiteX8" fmla="*/ 646654 w 703690"/>
                <a:gd name="connsiteY8" fmla="*/ 425594 h 701240"/>
                <a:gd name="connsiteX9" fmla="*/ 656275 w 703690"/>
                <a:gd name="connsiteY9" fmla="*/ 411556 h 701240"/>
                <a:gd name="connsiteX10" fmla="*/ 659711 w 703690"/>
                <a:gd name="connsiteY10" fmla="*/ 394436 h 701240"/>
                <a:gd name="connsiteX11" fmla="*/ 659711 w 703690"/>
                <a:gd name="connsiteY11" fmla="*/ 87653 h 701240"/>
                <a:gd name="connsiteX12" fmla="*/ 656275 w 703690"/>
                <a:gd name="connsiteY12" fmla="*/ 70875 h 701240"/>
                <a:gd name="connsiteX13" fmla="*/ 646998 w 703690"/>
                <a:gd name="connsiteY13" fmla="*/ 56837 h 701240"/>
                <a:gd name="connsiteX14" fmla="*/ 632911 w 703690"/>
                <a:gd name="connsiteY14" fmla="*/ 47250 h 701240"/>
                <a:gd name="connsiteX15" fmla="*/ 615731 w 703690"/>
                <a:gd name="connsiteY15" fmla="*/ 43826 h 701240"/>
                <a:gd name="connsiteX16" fmla="*/ 175938 w 703690"/>
                <a:gd name="connsiteY16" fmla="*/ 43826 h 701240"/>
                <a:gd name="connsiteX17" fmla="*/ 158758 w 703690"/>
                <a:gd name="connsiteY17" fmla="*/ 47250 h 701240"/>
                <a:gd name="connsiteX18" fmla="*/ 145015 w 703690"/>
                <a:gd name="connsiteY18" fmla="*/ 56495 h 701240"/>
                <a:gd name="connsiteX19" fmla="*/ 135394 w 703690"/>
                <a:gd name="connsiteY19" fmla="*/ 70533 h 701240"/>
                <a:gd name="connsiteX20" fmla="*/ 131958 w 703690"/>
                <a:gd name="connsiteY20" fmla="*/ 87653 h 701240"/>
                <a:gd name="connsiteX21" fmla="*/ 131958 w 703690"/>
                <a:gd name="connsiteY21" fmla="*/ 219131 h 701240"/>
                <a:gd name="connsiteX22" fmla="*/ 87979 w 703690"/>
                <a:gd name="connsiteY22" fmla="*/ 219131 h 701240"/>
                <a:gd name="connsiteX23" fmla="*/ 87979 w 703690"/>
                <a:gd name="connsiteY23" fmla="*/ 85941 h 701240"/>
                <a:gd name="connsiteX24" fmla="*/ 94851 w 703690"/>
                <a:gd name="connsiteY24" fmla="*/ 53413 h 701240"/>
                <a:gd name="connsiteX25" fmla="*/ 113748 w 703690"/>
                <a:gd name="connsiteY25" fmla="*/ 26022 h 701240"/>
                <a:gd name="connsiteX26" fmla="*/ 141235 w 703690"/>
                <a:gd name="connsiteY26" fmla="*/ 7190 h 701240"/>
                <a:gd name="connsiteX27" fmla="*/ 174220 w 703690"/>
                <a:gd name="connsiteY27" fmla="*/ 0 h 701240"/>
                <a:gd name="connsiteX28" fmla="*/ 617449 w 703690"/>
                <a:gd name="connsiteY28" fmla="*/ 0 h 701240"/>
                <a:gd name="connsiteX29" fmla="*/ 650090 w 703690"/>
                <a:gd name="connsiteY29" fmla="*/ 6848 h 701240"/>
                <a:gd name="connsiteX30" fmla="*/ 677577 w 703690"/>
                <a:gd name="connsiteY30" fmla="*/ 25679 h 701240"/>
                <a:gd name="connsiteX31" fmla="*/ 696475 w 703690"/>
                <a:gd name="connsiteY31" fmla="*/ 53071 h 701240"/>
                <a:gd name="connsiteX32" fmla="*/ 703690 w 703690"/>
                <a:gd name="connsiteY32" fmla="*/ 85941 h 701240"/>
                <a:gd name="connsiteX33" fmla="*/ 703690 w 703690"/>
                <a:gd name="connsiteY33" fmla="*/ 396148 h 701240"/>
                <a:gd name="connsiteX34" fmla="*/ 696475 w 703690"/>
                <a:gd name="connsiteY34" fmla="*/ 429360 h 701240"/>
                <a:gd name="connsiteX35" fmla="*/ 677234 w 703690"/>
                <a:gd name="connsiteY35" fmla="*/ 456752 h 701240"/>
                <a:gd name="connsiteX36" fmla="*/ 649403 w 703690"/>
                <a:gd name="connsiteY36" fmla="*/ 475241 h 701240"/>
                <a:gd name="connsiteX37" fmla="*/ 615731 w 703690"/>
                <a:gd name="connsiteY37" fmla="*/ 482089 h 701240"/>
                <a:gd name="connsiteX38" fmla="*/ 483793 w 703690"/>
                <a:gd name="connsiteY38" fmla="*/ 482089 h 701240"/>
                <a:gd name="connsiteX39" fmla="*/ 483793 w 703690"/>
                <a:gd name="connsiteY39" fmla="*/ 569741 h 701240"/>
                <a:gd name="connsiteX40" fmla="*/ 549762 w 703690"/>
                <a:gd name="connsiteY40" fmla="*/ 569741 h 701240"/>
                <a:gd name="connsiteX41" fmla="*/ 565224 w 703690"/>
                <a:gd name="connsiteY41" fmla="*/ 576247 h 701240"/>
                <a:gd name="connsiteX42" fmla="*/ 571752 w 703690"/>
                <a:gd name="connsiteY42" fmla="*/ 591654 h 701240"/>
                <a:gd name="connsiteX43" fmla="*/ 565224 w 703690"/>
                <a:gd name="connsiteY43" fmla="*/ 607062 h 701240"/>
                <a:gd name="connsiteX44" fmla="*/ 549762 w 703690"/>
                <a:gd name="connsiteY44" fmla="*/ 613568 h 701240"/>
                <a:gd name="connsiteX45" fmla="*/ 307876 w 703690"/>
                <a:gd name="connsiteY45" fmla="*/ 613568 h 701240"/>
                <a:gd name="connsiteX46" fmla="*/ 65989 w 703690"/>
                <a:gd name="connsiteY46" fmla="*/ 701220 h 701240"/>
                <a:gd name="connsiteX47" fmla="*/ 40564 w 703690"/>
                <a:gd name="connsiteY47" fmla="*/ 696084 h 701240"/>
                <a:gd name="connsiteX48" fmla="*/ 19605 w 703690"/>
                <a:gd name="connsiteY48" fmla="*/ 682046 h 701240"/>
                <a:gd name="connsiteX49" fmla="*/ 5174 w 703690"/>
                <a:gd name="connsiteY49" fmla="*/ 660818 h 701240"/>
                <a:gd name="connsiteX50" fmla="*/ 20 w 703690"/>
                <a:gd name="connsiteY50" fmla="*/ 635481 h 701240"/>
                <a:gd name="connsiteX51" fmla="*/ 20 w 703690"/>
                <a:gd name="connsiteY51" fmla="*/ 328697 h 701240"/>
                <a:gd name="connsiteX52" fmla="*/ 5174 w 703690"/>
                <a:gd name="connsiteY52" fmla="*/ 303360 h 701240"/>
                <a:gd name="connsiteX53" fmla="*/ 19261 w 703690"/>
                <a:gd name="connsiteY53" fmla="*/ 282474 h 701240"/>
                <a:gd name="connsiteX54" fmla="*/ 40564 w 703690"/>
                <a:gd name="connsiteY54" fmla="*/ 268093 h 701240"/>
                <a:gd name="connsiteX55" fmla="*/ 65989 w 703690"/>
                <a:gd name="connsiteY55" fmla="*/ 262958 h 701240"/>
                <a:gd name="connsiteX56" fmla="*/ 197927 w 703690"/>
                <a:gd name="connsiteY56" fmla="*/ 262958 h 701240"/>
                <a:gd name="connsiteX57" fmla="*/ 223353 w 703690"/>
                <a:gd name="connsiteY57" fmla="*/ 268093 h 701240"/>
                <a:gd name="connsiteX58" fmla="*/ 244312 w 703690"/>
                <a:gd name="connsiteY58" fmla="*/ 282132 h 701240"/>
                <a:gd name="connsiteX59" fmla="*/ 258743 w 703690"/>
                <a:gd name="connsiteY59" fmla="*/ 303360 h 701240"/>
                <a:gd name="connsiteX60" fmla="*/ 263896 w 703690"/>
                <a:gd name="connsiteY60" fmla="*/ 328697 h 701240"/>
                <a:gd name="connsiteX61" fmla="*/ 263896 w 703690"/>
                <a:gd name="connsiteY61" fmla="*/ 635481 h 701240"/>
                <a:gd name="connsiteX62" fmla="*/ 258743 w 703690"/>
                <a:gd name="connsiteY62" fmla="*/ 660818 h 701240"/>
                <a:gd name="connsiteX63" fmla="*/ 244655 w 703690"/>
                <a:gd name="connsiteY63" fmla="*/ 681704 h 701240"/>
                <a:gd name="connsiteX64" fmla="*/ 223353 w 703690"/>
                <a:gd name="connsiteY64" fmla="*/ 696084 h 701240"/>
                <a:gd name="connsiteX65" fmla="*/ 197927 w 703690"/>
                <a:gd name="connsiteY65" fmla="*/ 701220 h 701240"/>
                <a:gd name="connsiteX66" fmla="*/ 65989 w 703690"/>
                <a:gd name="connsiteY66" fmla="*/ 701220 h 701240"/>
                <a:gd name="connsiteX67" fmla="*/ 197927 w 703690"/>
                <a:gd name="connsiteY67" fmla="*/ 657394 h 701240"/>
                <a:gd name="connsiteX68" fmla="*/ 213389 w 703690"/>
                <a:gd name="connsiteY68" fmla="*/ 650888 h 701240"/>
                <a:gd name="connsiteX69" fmla="*/ 219917 w 703690"/>
                <a:gd name="connsiteY69" fmla="*/ 635481 h 701240"/>
                <a:gd name="connsiteX70" fmla="*/ 219917 w 703690"/>
                <a:gd name="connsiteY70" fmla="*/ 328697 h 701240"/>
                <a:gd name="connsiteX71" fmla="*/ 213389 w 703690"/>
                <a:gd name="connsiteY71" fmla="*/ 313289 h 701240"/>
                <a:gd name="connsiteX72" fmla="*/ 197927 w 703690"/>
                <a:gd name="connsiteY72" fmla="*/ 306784 h 701240"/>
                <a:gd name="connsiteX73" fmla="*/ 65989 w 703690"/>
                <a:gd name="connsiteY73" fmla="*/ 306784 h 701240"/>
                <a:gd name="connsiteX74" fmla="*/ 50528 w 703690"/>
                <a:gd name="connsiteY74" fmla="*/ 313289 h 701240"/>
                <a:gd name="connsiteX75" fmla="*/ 44000 w 703690"/>
                <a:gd name="connsiteY75" fmla="*/ 328697 h 701240"/>
                <a:gd name="connsiteX76" fmla="*/ 44000 w 703690"/>
                <a:gd name="connsiteY76" fmla="*/ 635481 h 701240"/>
                <a:gd name="connsiteX77" fmla="*/ 50528 w 703690"/>
                <a:gd name="connsiteY77" fmla="*/ 650888 h 701240"/>
                <a:gd name="connsiteX78" fmla="*/ 65989 w 703690"/>
                <a:gd name="connsiteY78" fmla="*/ 657394 h 701240"/>
                <a:gd name="connsiteX79" fmla="*/ 197927 w 703690"/>
                <a:gd name="connsiteY79" fmla="*/ 657394 h 701240"/>
                <a:gd name="connsiteX80" fmla="*/ 109969 w 703690"/>
                <a:gd name="connsiteY80" fmla="*/ 613568 h 701240"/>
                <a:gd name="connsiteX81" fmla="*/ 94507 w 703690"/>
                <a:gd name="connsiteY81" fmla="*/ 607062 h 701240"/>
                <a:gd name="connsiteX82" fmla="*/ 87979 w 703690"/>
                <a:gd name="connsiteY82" fmla="*/ 591654 h 701240"/>
                <a:gd name="connsiteX83" fmla="*/ 94507 w 703690"/>
                <a:gd name="connsiteY83" fmla="*/ 576247 h 701240"/>
                <a:gd name="connsiteX84" fmla="*/ 109969 w 703690"/>
                <a:gd name="connsiteY84" fmla="*/ 569741 h 701240"/>
                <a:gd name="connsiteX85" fmla="*/ 153948 w 703690"/>
                <a:gd name="connsiteY85" fmla="*/ 569741 h 701240"/>
                <a:gd name="connsiteX86" fmla="*/ 169410 w 703690"/>
                <a:gd name="connsiteY86" fmla="*/ 576247 h 701240"/>
                <a:gd name="connsiteX87" fmla="*/ 175938 w 703690"/>
                <a:gd name="connsiteY87" fmla="*/ 591654 h 701240"/>
                <a:gd name="connsiteX88" fmla="*/ 169410 w 703690"/>
                <a:gd name="connsiteY88" fmla="*/ 607062 h 701240"/>
                <a:gd name="connsiteX89" fmla="*/ 153948 w 703690"/>
                <a:gd name="connsiteY89" fmla="*/ 613568 h 701240"/>
                <a:gd name="connsiteX90" fmla="*/ 109969 w 703690"/>
                <a:gd name="connsiteY90" fmla="*/ 613568 h 701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703690" h="701240">
                  <a:moveTo>
                    <a:pt x="307876" y="613568"/>
                  </a:moveTo>
                  <a:lnTo>
                    <a:pt x="307876" y="569741"/>
                  </a:lnTo>
                  <a:lnTo>
                    <a:pt x="439814" y="569741"/>
                  </a:lnTo>
                  <a:lnTo>
                    <a:pt x="439814" y="482089"/>
                  </a:lnTo>
                  <a:lnTo>
                    <a:pt x="307876" y="482089"/>
                  </a:lnTo>
                  <a:lnTo>
                    <a:pt x="307876" y="438263"/>
                  </a:lnTo>
                  <a:lnTo>
                    <a:pt x="615731" y="438263"/>
                  </a:lnTo>
                  <a:cubicBezTo>
                    <a:pt x="621916" y="438263"/>
                    <a:pt x="627644" y="437122"/>
                    <a:pt x="632911" y="434839"/>
                  </a:cubicBezTo>
                  <a:cubicBezTo>
                    <a:pt x="638178" y="432555"/>
                    <a:pt x="642762" y="429473"/>
                    <a:pt x="646654" y="425594"/>
                  </a:cubicBezTo>
                  <a:cubicBezTo>
                    <a:pt x="650547" y="421715"/>
                    <a:pt x="653756" y="417034"/>
                    <a:pt x="656275" y="411556"/>
                  </a:cubicBezTo>
                  <a:cubicBezTo>
                    <a:pt x="658793" y="406078"/>
                    <a:pt x="659941" y="400370"/>
                    <a:pt x="659711" y="394436"/>
                  </a:cubicBezTo>
                  <a:lnTo>
                    <a:pt x="659711" y="87653"/>
                  </a:lnTo>
                  <a:cubicBezTo>
                    <a:pt x="659711" y="81718"/>
                    <a:pt x="658567" y="76125"/>
                    <a:pt x="656275" y="70875"/>
                  </a:cubicBezTo>
                  <a:cubicBezTo>
                    <a:pt x="653983" y="65625"/>
                    <a:pt x="650891" y="60946"/>
                    <a:pt x="646998" y="56837"/>
                  </a:cubicBezTo>
                  <a:cubicBezTo>
                    <a:pt x="643105" y="52728"/>
                    <a:pt x="638408" y="49533"/>
                    <a:pt x="632911" y="47250"/>
                  </a:cubicBezTo>
                  <a:cubicBezTo>
                    <a:pt x="627414" y="44967"/>
                    <a:pt x="621686" y="43826"/>
                    <a:pt x="615731" y="43826"/>
                  </a:cubicBezTo>
                  <a:lnTo>
                    <a:pt x="175938" y="43826"/>
                  </a:lnTo>
                  <a:cubicBezTo>
                    <a:pt x="169753" y="43826"/>
                    <a:pt x="164027" y="44967"/>
                    <a:pt x="158758" y="47250"/>
                  </a:cubicBezTo>
                  <a:cubicBezTo>
                    <a:pt x="153490" y="49533"/>
                    <a:pt x="148909" y="52614"/>
                    <a:pt x="145015" y="56495"/>
                  </a:cubicBezTo>
                  <a:cubicBezTo>
                    <a:pt x="141121" y="60375"/>
                    <a:pt x="137914" y="65055"/>
                    <a:pt x="135394" y="70533"/>
                  </a:cubicBezTo>
                  <a:cubicBezTo>
                    <a:pt x="132875" y="76011"/>
                    <a:pt x="131729" y="81718"/>
                    <a:pt x="131958" y="87653"/>
                  </a:cubicBezTo>
                  <a:lnTo>
                    <a:pt x="131958" y="219131"/>
                  </a:lnTo>
                  <a:lnTo>
                    <a:pt x="87979" y="219131"/>
                  </a:lnTo>
                  <a:lnTo>
                    <a:pt x="87979" y="85941"/>
                  </a:lnTo>
                  <a:cubicBezTo>
                    <a:pt x="87979" y="74528"/>
                    <a:pt x="90270" y="63685"/>
                    <a:pt x="94851" y="53413"/>
                  </a:cubicBezTo>
                  <a:cubicBezTo>
                    <a:pt x="99432" y="43141"/>
                    <a:pt x="105731" y="34011"/>
                    <a:pt x="113748" y="26022"/>
                  </a:cubicBezTo>
                  <a:cubicBezTo>
                    <a:pt x="121765" y="18033"/>
                    <a:pt x="130928" y="11755"/>
                    <a:pt x="141235" y="7190"/>
                  </a:cubicBezTo>
                  <a:cubicBezTo>
                    <a:pt x="151543" y="2625"/>
                    <a:pt x="162538" y="228"/>
                    <a:pt x="174220" y="0"/>
                  </a:cubicBezTo>
                  <a:lnTo>
                    <a:pt x="617449" y="0"/>
                  </a:lnTo>
                  <a:cubicBezTo>
                    <a:pt x="628901" y="0"/>
                    <a:pt x="639783" y="2283"/>
                    <a:pt x="650090" y="6848"/>
                  </a:cubicBezTo>
                  <a:cubicBezTo>
                    <a:pt x="660398" y="11413"/>
                    <a:pt x="669562" y="17690"/>
                    <a:pt x="677577" y="25679"/>
                  </a:cubicBezTo>
                  <a:cubicBezTo>
                    <a:pt x="685593" y="33669"/>
                    <a:pt x="691895" y="42799"/>
                    <a:pt x="696475" y="53071"/>
                  </a:cubicBezTo>
                  <a:cubicBezTo>
                    <a:pt x="701055" y="63343"/>
                    <a:pt x="703460" y="74299"/>
                    <a:pt x="703690" y="85941"/>
                  </a:cubicBezTo>
                  <a:lnTo>
                    <a:pt x="703690" y="396148"/>
                  </a:lnTo>
                  <a:cubicBezTo>
                    <a:pt x="703690" y="408019"/>
                    <a:pt x="701285" y="419089"/>
                    <a:pt x="696475" y="429360"/>
                  </a:cubicBezTo>
                  <a:cubicBezTo>
                    <a:pt x="691665" y="439632"/>
                    <a:pt x="685250" y="448764"/>
                    <a:pt x="677234" y="456752"/>
                  </a:cubicBezTo>
                  <a:cubicBezTo>
                    <a:pt x="669218" y="464740"/>
                    <a:pt x="659941" y="470903"/>
                    <a:pt x="649403" y="475241"/>
                  </a:cubicBezTo>
                  <a:cubicBezTo>
                    <a:pt x="638865" y="479579"/>
                    <a:pt x="627644" y="481859"/>
                    <a:pt x="615731" y="482089"/>
                  </a:cubicBezTo>
                  <a:lnTo>
                    <a:pt x="483793" y="482089"/>
                  </a:lnTo>
                  <a:lnTo>
                    <a:pt x="483793" y="569741"/>
                  </a:lnTo>
                  <a:lnTo>
                    <a:pt x="549762" y="569741"/>
                  </a:lnTo>
                  <a:cubicBezTo>
                    <a:pt x="555717" y="569741"/>
                    <a:pt x="560871" y="571909"/>
                    <a:pt x="565224" y="576247"/>
                  </a:cubicBezTo>
                  <a:cubicBezTo>
                    <a:pt x="569577" y="580585"/>
                    <a:pt x="571752" y="585721"/>
                    <a:pt x="571752" y="591654"/>
                  </a:cubicBezTo>
                  <a:cubicBezTo>
                    <a:pt x="571752" y="597588"/>
                    <a:pt x="569577" y="602724"/>
                    <a:pt x="565224" y="607062"/>
                  </a:cubicBezTo>
                  <a:cubicBezTo>
                    <a:pt x="560871" y="611400"/>
                    <a:pt x="555717" y="613568"/>
                    <a:pt x="549762" y="613568"/>
                  </a:cubicBezTo>
                  <a:lnTo>
                    <a:pt x="307876" y="613568"/>
                  </a:lnTo>
                  <a:close/>
                  <a:moveTo>
                    <a:pt x="65989" y="701220"/>
                  </a:moveTo>
                  <a:cubicBezTo>
                    <a:pt x="57056" y="701220"/>
                    <a:pt x="48581" y="699508"/>
                    <a:pt x="40564" y="696084"/>
                  </a:cubicBezTo>
                  <a:cubicBezTo>
                    <a:pt x="32547" y="692660"/>
                    <a:pt x="25560" y="687980"/>
                    <a:pt x="19605" y="682046"/>
                  </a:cubicBezTo>
                  <a:cubicBezTo>
                    <a:pt x="13649" y="676112"/>
                    <a:pt x="8839" y="669035"/>
                    <a:pt x="5174" y="660818"/>
                  </a:cubicBezTo>
                  <a:cubicBezTo>
                    <a:pt x="1509" y="652600"/>
                    <a:pt x="-209" y="644153"/>
                    <a:pt x="20" y="635481"/>
                  </a:cubicBezTo>
                  <a:lnTo>
                    <a:pt x="20" y="328697"/>
                  </a:lnTo>
                  <a:cubicBezTo>
                    <a:pt x="20" y="319795"/>
                    <a:pt x="1738" y="311349"/>
                    <a:pt x="5174" y="303360"/>
                  </a:cubicBezTo>
                  <a:cubicBezTo>
                    <a:pt x="8610" y="295371"/>
                    <a:pt x="13306" y="288409"/>
                    <a:pt x="19261" y="282474"/>
                  </a:cubicBezTo>
                  <a:cubicBezTo>
                    <a:pt x="25217" y="276539"/>
                    <a:pt x="32318" y="271746"/>
                    <a:pt x="40564" y="268093"/>
                  </a:cubicBezTo>
                  <a:cubicBezTo>
                    <a:pt x="48810" y="264441"/>
                    <a:pt x="57285" y="262729"/>
                    <a:pt x="65989" y="262958"/>
                  </a:cubicBezTo>
                  <a:lnTo>
                    <a:pt x="197927" y="262958"/>
                  </a:lnTo>
                  <a:cubicBezTo>
                    <a:pt x="206861" y="262958"/>
                    <a:pt x="215336" y="264669"/>
                    <a:pt x="223353" y="268093"/>
                  </a:cubicBezTo>
                  <a:cubicBezTo>
                    <a:pt x="231370" y="271517"/>
                    <a:pt x="238356" y="276197"/>
                    <a:pt x="244312" y="282132"/>
                  </a:cubicBezTo>
                  <a:cubicBezTo>
                    <a:pt x="250267" y="288066"/>
                    <a:pt x="255078" y="295142"/>
                    <a:pt x="258743" y="303360"/>
                  </a:cubicBezTo>
                  <a:cubicBezTo>
                    <a:pt x="262408" y="311577"/>
                    <a:pt x="264126" y="320023"/>
                    <a:pt x="263896" y="328697"/>
                  </a:cubicBezTo>
                  <a:lnTo>
                    <a:pt x="263896" y="635481"/>
                  </a:lnTo>
                  <a:cubicBezTo>
                    <a:pt x="263896" y="644383"/>
                    <a:pt x="262179" y="652830"/>
                    <a:pt x="258743" y="660818"/>
                  </a:cubicBezTo>
                  <a:cubicBezTo>
                    <a:pt x="255307" y="668806"/>
                    <a:pt x="250611" y="675770"/>
                    <a:pt x="244655" y="681704"/>
                  </a:cubicBezTo>
                  <a:cubicBezTo>
                    <a:pt x="238700" y="687637"/>
                    <a:pt x="231599" y="692431"/>
                    <a:pt x="223353" y="696084"/>
                  </a:cubicBezTo>
                  <a:cubicBezTo>
                    <a:pt x="215107" y="699737"/>
                    <a:pt x="206632" y="701449"/>
                    <a:pt x="197927" y="701220"/>
                  </a:cubicBezTo>
                  <a:lnTo>
                    <a:pt x="65989" y="701220"/>
                  </a:lnTo>
                  <a:close/>
                  <a:moveTo>
                    <a:pt x="197927" y="657394"/>
                  </a:moveTo>
                  <a:cubicBezTo>
                    <a:pt x="203883" y="657394"/>
                    <a:pt x="209037" y="655226"/>
                    <a:pt x="213389" y="650888"/>
                  </a:cubicBezTo>
                  <a:cubicBezTo>
                    <a:pt x="217741" y="646550"/>
                    <a:pt x="219917" y="641414"/>
                    <a:pt x="219917" y="635481"/>
                  </a:cubicBezTo>
                  <a:lnTo>
                    <a:pt x="219917" y="328697"/>
                  </a:lnTo>
                  <a:cubicBezTo>
                    <a:pt x="219917" y="322762"/>
                    <a:pt x="217741" y="317626"/>
                    <a:pt x="213389" y="313289"/>
                  </a:cubicBezTo>
                  <a:cubicBezTo>
                    <a:pt x="209037" y="308952"/>
                    <a:pt x="203883" y="306784"/>
                    <a:pt x="197927" y="306784"/>
                  </a:cubicBezTo>
                  <a:lnTo>
                    <a:pt x="65989" y="306784"/>
                  </a:lnTo>
                  <a:cubicBezTo>
                    <a:pt x="60034" y="306784"/>
                    <a:pt x="54880" y="308952"/>
                    <a:pt x="50528" y="313289"/>
                  </a:cubicBezTo>
                  <a:cubicBezTo>
                    <a:pt x="46176" y="317626"/>
                    <a:pt x="44000" y="322762"/>
                    <a:pt x="44000" y="328697"/>
                  </a:cubicBezTo>
                  <a:lnTo>
                    <a:pt x="44000" y="635481"/>
                  </a:lnTo>
                  <a:cubicBezTo>
                    <a:pt x="44000" y="641414"/>
                    <a:pt x="46176" y="646550"/>
                    <a:pt x="50528" y="650888"/>
                  </a:cubicBezTo>
                  <a:cubicBezTo>
                    <a:pt x="54880" y="655226"/>
                    <a:pt x="60034" y="657394"/>
                    <a:pt x="65989" y="657394"/>
                  </a:cubicBezTo>
                  <a:lnTo>
                    <a:pt x="197927" y="657394"/>
                  </a:lnTo>
                  <a:close/>
                  <a:moveTo>
                    <a:pt x="109969" y="613568"/>
                  </a:moveTo>
                  <a:cubicBezTo>
                    <a:pt x="104013" y="613568"/>
                    <a:pt x="98859" y="611400"/>
                    <a:pt x="94507" y="607062"/>
                  </a:cubicBezTo>
                  <a:cubicBezTo>
                    <a:pt x="90155" y="602724"/>
                    <a:pt x="87979" y="597588"/>
                    <a:pt x="87979" y="591654"/>
                  </a:cubicBezTo>
                  <a:cubicBezTo>
                    <a:pt x="87979" y="585721"/>
                    <a:pt x="90155" y="580585"/>
                    <a:pt x="94507" y="576247"/>
                  </a:cubicBezTo>
                  <a:cubicBezTo>
                    <a:pt x="98859" y="571909"/>
                    <a:pt x="104013" y="569741"/>
                    <a:pt x="109969" y="569741"/>
                  </a:cubicBezTo>
                  <a:lnTo>
                    <a:pt x="153948" y="569741"/>
                  </a:lnTo>
                  <a:cubicBezTo>
                    <a:pt x="159903" y="569741"/>
                    <a:pt x="165057" y="571909"/>
                    <a:pt x="169410" y="576247"/>
                  </a:cubicBezTo>
                  <a:cubicBezTo>
                    <a:pt x="173762" y="580585"/>
                    <a:pt x="175938" y="585721"/>
                    <a:pt x="175938" y="591654"/>
                  </a:cubicBezTo>
                  <a:cubicBezTo>
                    <a:pt x="175938" y="597588"/>
                    <a:pt x="173762" y="602724"/>
                    <a:pt x="169410" y="607062"/>
                  </a:cubicBezTo>
                  <a:cubicBezTo>
                    <a:pt x="165057" y="611400"/>
                    <a:pt x="159903" y="613568"/>
                    <a:pt x="153948" y="613568"/>
                  </a:cubicBezTo>
                  <a:lnTo>
                    <a:pt x="109969" y="613568"/>
                  </a:lnTo>
                  <a:close/>
                </a:path>
              </a:pathLst>
            </a:custGeom>
            <a:gradFill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</a:gradFill>
            <a:effectLst/>
          </p:spPr>
          <p:txBody>
            <a:bodyPr wrap="square" lIns="640080" tIns="0" rIns="0" bIns="0" anchor="ctr" anchorCtr="0">
              <a:noAutofit/>
            </a:bodyPr>
            <a:lstStyle/>
            <a:p>
              <a:pPr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0">
                <a:ln w="3175">
                  <a:noFill/>
                </a:ln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540CA1F-D91C-7FB8-4C3C-9E2050FD2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72440" y="2697478"/>
            <a:ext cx="1188720" cy="2011681"/>
            <a:chOff x="472440" y="2697478"/>
            <a:chExt cx="1188720" cy="2011681"/>
          </a:xfrm>
        </p:grpSpPr>
        <p:sp>
          <p:nvSpPr>
            <p:cNvPr id="101" name="Rounded Rectangle 21">
              <a:extLst>
                <a:ext uri="{FF2B5EF4-FFF2-40B4-BE49-F238E27FC236}">
                  <a16:creationId xmlns:a16="http://schemas.microsoft.com/office/drawing/2014/main" id="{754650E0-A1AD-69CD-87FB-EFAB74E0C50E}"/>
                </a:ext>
              </a:extLst>
            </p:cNvPr>
            <p:cNvSpPr/>
            <p:nvPr/>
          </p:nvSpPr>
          <p:spPr>
            <a:xfrm>
              <a:off x="472440" y="2697478"/>
              <a:ext cx="1188720" cy="2011681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1280160" rIns="0" bIns="0" anchor="t" anchorCtr="0">
              <a:noAutofit/>
            </a:bodyPr>
            <a:lstStyle/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Built-in OpenAPI support</a:t>
              </a:r>
            </a:p>
          </p:txBody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5D76B60C-D00B-2274-C12A-39A73D4F0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1582" y="2958816"/>
              <a:ext cx="822356" cy="866266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2DDAE6C-5C19-64AF-B03C-DAB0296FF1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779992" y="3429000"/>
            <a:ext cx="1188720" cy="1280160"/>
            <a:chOff x="4779992" y="3429000"/>
            <a:chExt cx="1188720" cy="1280160"/>
          </a:xfrm>
        </p:grpSpPr>
        <p:sp>
          <p:nvSpPr>
            <p:cNvPr id="104" name="Rounded Rectangle 21">
              <a:extLst>
                <a:ext uri="{FF2B5EF4-FFF2-40B4-BE49-F238E27FC236}">
                  <a16:creationId xmlns:a16="http://schemas.microsoft.com/office/drawing/2014/main" id="{F576ED6E-9974-00E9-748A-0E2F65A4D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779992" y="3429000"/>
              <a:ext cx="1188720" cy="1280160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731520" rIns="0" bIns="0" anchor="t" anchorCtr="0">
              <a:noAutofit/>
            </a:bodyPr>
            <a:lstStyle/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SignalR AOT support</a:t>
              </a:r>
            </a:p>
          </p:txBody>
        </p:sp>
        <p:sp>
          <p:nvSpPr>
            <p:cNvPr id="105" name="Graphic 79">
              <a:extLst>
                <a:ext uri="{FF2B5EF4-FFF2-40B4-BE49-F238E27FC236}">
                  <a16:creationId xmlns:a16="http://schemas.microsoft.com/office/drawing/2014/main" id="{482961DF-B06D-31B6-95CE-9DC01AA8BE80}"/>
                </a:ext>
              </a:extLst>
            </p:cNvPr>
            <p:cNvSpPr/>
            <p:nvPr/>
          </p:nvSpPr>
          <p:spPr>
            <a:xfrm>
              <a:off x="5150515" y="3618233"/>
              <a:ext cx="447675" cy="371429"/>
            </a:xfrm>
            <a:custGeom>
              <a:avLst/>
              <a:gdLst>
                <a:gd name="connsiteX0" fmla="*/ 167482 w 447675"/>
                <a:gd name="connsiteY0" fmla="*/ 323833 h 371429"/>
                <a:gd name="connsiteX1" fmla="*/ 280193 w 447675"/>
                <a:gd name="connsiteY1" fmla="*/ 323833 h 371429"/>
                <a:gd name="connsiteX2" fmla="*/ 223838 w 447675"/>
                <a:gd name="connsiteY2" fmla="*/ 371429 h 371429"/>
                <a:gd name="connsiteX3" fmla="*/ 167482 w 447675"/>
                <a:gd name="connsiteY3" fmla="*/ 323833 h 371429"/>
                <a:gd name="connsiteX4" fmla="*/ 223838 w 447675"/>
                <a:gd name="connsiteY4" fmla="*/ 0 h 371429"/>
                <a:gd name="connsiteX5" fmla="*/ 366713 w 447675"/>
                <a:gd name="connsiteY5" fmla="*/ 142875 h 371429"/>
                <a:gd name="connsiteX6" fmla="*/ 366713 w 447675"/>
                <a:gd name="connsiteY6" fmla="*/ 219046 h 371429"/>
                <a:gd name="connsiteX7" fmla="*/ 393731 w 447675"/>
                <a:gd name="connsiteY7" fmla="*/ 279246 h 371429"/>
                <a:gd name="connsiteX8" fmla="*/ 395318 w 447675"/>
                <a:gd name="connsiteY8" fmla="*/ 286657 h 371429"/>
                <a:gd name="connsiteX9" fmla="*/ 377220 w 447675"/>
                <a:gd name="connsiteY9" fmla="*/ 304754 h 371429"/>
                <a:gd name="connsiteX10" fmla="*/ 70527 w 447675"/>
                <a:gd name="connsiteY10" fmla="*/ 304754 h 371429"/>
                <a:gd name="connsiteX11" fmla="*/ 63132 w 447675"/>
                <a:gd name="connsiteY11" fmla="*/ 303175 h 371429"/>
                <a:gd name="connsiteX12" fmla="*/ 54009 w 447675"/>
                <a:gd name="connsiteY12" fmla="*/ 279261 h 371429"/>
                <a:gd name="connsiteX13" fmla="*/ 80963 w 447675"/>
                <a:gd name="connsiteY13" fmla="*/ 219054 h 371429"/>
                <a:gd name="connsiteX14" fmla="*/ 80965 w 447675"/>
                <a:gd name="connsiteY14" fmla="*/ 142629 h 371429"/>
                <a:gd name="connsiteX15" fmla="*/ 81049 w 447675"/>
                <a:gd name="connsiteY15" fmla="*/ 137868 h 371429"/>
                <a:gd name="connsiteX16" fmla="*/ 223838 w 447675"/>
                <a:gd name="connsiteY16" fmla="*/ 0 h 371429"/>
                <a:gd name="connsiteX17" fmla="*/ 433388 w 447675"/>
                <a:gd name="connsiteY17" fmla="*/ 118988 h 371429"/>
                <a:gd name="connsiteX18" fmla="*/ 447675 w 447675"/>
                <a:gd name="connsiteY18" fmla="*/ 133276 h 371429"/>
                <a:gd name="connsiteX19" fmla="*/ 435327 w 447675"/>
                <a:gd name="connsiteY19" fmla="*/ 147433 h 371429"/>
                <a:gd name="connsiteX20" fmla="*/ 433388 w 447675"/>
                <a:gd name="connsiteY20" fmla="*/ 147563 h 371429"/>
                <a:gd name="connsiteX21" fmla="*/ 395288 w 447675"/>
                <a:gd name="connsiteY21" fmla="*/ 147563 h 371429"/>
                <a:gd name="connsiteX22" fmla="*/ 381000 w 447675"/>
                <a:gd name="connsiteY22" fmla="*/ 133276 h 371429"/>
                <a:gd name="connsiteX23" fmla="*/ 393348 w 447675"/>
                <a:gd name="connsiteY23" fmla="*/ 119119 h 371429"/>
                <a:gd name="connsiteX24" fmla="*/ 395288 w 447675"/>
                <a:gd name="connsiteY24" fmla="*/ 118988 h 371429"/>
                <a:gd name="connsiteX25" fmla="*/ 433388 w 447675"/>
                <a:gd name="connsiteY25" fmla="*/ 118988 h 371429"/>
                <a:gd name="connsiteX26" fmla="*/ 52388 w 447675"/>
                <a:gd name="connsiteY26" fmla="*/ 118988 h 371429"/>
                <a:gd name="connsiteX27" fmla="*/ 66675 w 447675"/>
                <a:gd name="connsiteY27" fmla="*/ 133276 h 371429"/>
                <a:gd name="connsiteX28" fmla="*/ 54326 w 447675"/>
                <a:gd name="connsiteY28" fmla="*/ 147433 h 371429"/>
                <a:gd name="connsiteX29" fmla="*/ 52388 w 447675"/>
                <a:gd name="connsiteY29" fmla="*/ 147563 h 371429"/>
                <a:gd name="connsiteX30" fmla="*/ 14288 w 447675"/>
                <a:gd name="connsiteY30" fmla="*/ 147563 h 371429"/>
                <a:gd name="connsiteX31" fmla="*/ 0 w 447675"/>
                <a:gd name="connsiteY31" fmla="*/ 133276 h 371429"/>
                <a:gd name="connsiteX32" fmla="*/ 12349 w 447675"/>
                <a:gd name="connsiteY32" fmla="*/ 119119 h 371429"/>
                <a:gd name="connsiteX33" fmla="*/ 14288 w 447675"/>
                <a:gd name="connsiteY33" fmla="*/ 118988 h 371429"/>
                <a:gd name="connsiteX34" fmla="*/ 52388 w 447675"/>
                <a:gd name="connsiteY34" fmla="*/ 118988 h 371429"/>
                <a:gd name="connsiteX35" fmla="*/ 425768 w 447675"/>
                <a:gd name="connsiteY35" fmla="*/ 10403 h 371429"/>
                <a:gd name="connsiteX36" fmla="*/ 424506 w 447675"/>
                <a:gd name="connsiteY36" fmla="*/ 29015 h 371429"/>
                <a:gd name="connsiteX37" fmla="*/ 422910 w 447675"/>
                <a:gd name="connsiteY37" fmla="*/ 30406 h 371429"/>
                <a:gd name="connsiteX38" fmla="*/ 384810 w 447675"/>
                <a:gd name="connsiteY38" fmla="*/ 58981 h 371429"/>
                <a:gd name="connsiteX39" fmla="*/ 364808 w 447675"/>
                <a:gd name="connsiteY39" fmla="*/ 56123 h 371429"/>
                <a:gd name="connsiteX40" fmla="*/ 366069 w 447675"/>
                <a:gd name="connsiteY40" fmla="*/ 37512 h 371429"/>
                <a:gd name="connsiteX41" fmla="*/ 367665 w 447675"/>
                <a:gd name="connsiteY41" fmla="*/ 36121 h 371429"/>
                <a:gd name="connsiteX42" fmla="*/ 405765 w 447675"/>
                <a:gd name="connsiteY42" fmla="*/ 7546 h 371429"/>
                <a:gd name="connsiteX43" fmla="*/ 425768 w 447675"/>
                <a:gd name="connsiteY43" fmla="*/ 10403 h 371429"/>
                <a:gd name="connsiteX44" fmla="*/ 41910 w 447675"/>
                <a:gd name="connsiteY44" fmla="*/ 7546 h 371429"/>
                <a:gd name="connsiteX45" fmla="*/ 80010 w 447675"/>
                <a:gd name="connsiteY45" fmla="*/ 36121 h 371429"/>
                <a:gd name="connsiteX46" fmla="*/ 82868 w 447675"/>
                <a:gd name="connsiteY46" fmla="*/ 56123 h 371429"/>
                <a:gd name="connsiteX47" fmla="*/ 62865 w 447675"/>
                <a:gd name="connsiteY47" fmla="*/ 58981 h 371429"/>
                <a:gd name="connsiteX48" fmla="*/ 24765 w 447675"/>
                <a:gd name="connsiteY48" fmla="*/ 30406 h 371429"/>
                <a:gd name="connsiteX49" fmla="*/ 21908 w 447675"/>
                <a:gd name="connsiteY49" fmla="*/ 10403 h 371429"/>
                <a:gd name="connsiteX50" fmla="*/ 41910 w 447675"/>
                <a:gd name="connsiteY50" fmla="*/ 7546 h 371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447675" h="371429">
                  <a:moveTo>
                    <a:pt x="167482" y="323833"/>
                  </a:moveTo>
                  <a:lnTo>
                    <a:pt x="280193" y="323833"/>
                  </a:lnTo>
                  <a:cubicBezTo>
                    <a:pt x="275646" y="350847"/>
                    <a:pt x="252146" y="371429"/>
                    <a:pt x="223838" y="371429"/>
                  </a:cubicBezTo>
                  <a:cubicBezTo>
                    <a:pt x="195529" y="371429"/>
                    <a:pt x="172029" y="350847"/>
                    <a:pt x="167482" y="323833"/>
                  </a:cubicBezTo>
                  <a:close/>
                  <a:moveTo>
                    <a:pt x="223838" y="0"/>
                  </a:moveTo>
                  <a:cubicBezTo>
                    <a:pt x="302745" y="0"/>
                    <a:pt x="366713" y="63967"/>
                    <a:pt x="366713" y="142875"/>
                  </a:cubicBezTo>
                  <a:lnTo>
                    <a:pt x="366713" y="219046"/>
                  </a:lnTo>
                  <a:lnTo>
                    <a:pt x="393731" y="279246"/>
                  </a:lnTo>
                  <a:cubicBezTo>
                    <a:pt x="394777" y="281576"/>
                    <a:pt x="395318" y="284102"/>
                    <a:pt x="395318" y="286657"/>
                  </a:cubicBezTo>
                  <a:cubicBezTo>
                    <a:pt x="395318" y="296652"/>
                    <a:pt x="387216" y="304754"/>
                    <a:pt x="377220" y="304754"/>
                  </a:cubicBezTo>
                  <a:lnTo>
                    <a:pt x="70527" y="304754"/>
                  </a:lnTo>
                  <a:cubicBezTo>
                    <a:pt x="67978" y="304754"/>
                    <a:pt x="65458" y="304217"/>
                    <a:pt x="63132" y="303175"/>
                  </a:cubicBezTo>
                  <a:cubicBezTo>
                    <a:pt x="54009" y="299091"/>
                    <a:pt x="49925" y="288384"/>
                    <a:pt x="54009" y="279261"/>
                  </a:cubicBezTo>
                  <a:lnTo>
                    <a:pt x="80963" y="219054"/>
                  </a:lnTo>
                  <a:lnTo>
                    <a:pt x="80965" y="142629"/>
                  </a:lnTo>
                  <a:lnTo>
                    <a:pt x="81049" y="137868"/>
                  </a:lnTo>
                  <a:cubicBezTo>
                    <a:pt x="83698" y="61083"/>
                    <a:pt x="146797" y="0"/>
                    <a:pt x="223838" y="0"/>
                  </a:cubicBezTo>
                  <a:close/>
                  <a:moveTo>
                    <a:pt x="433388" y="118988"/>
                  </a:moveTo>
                  <a:cubicBezTo>
                    <a:pt x="441278" y="118988"/>
                    <a:pt x="447675" y="125385"/>
                    <a:pt x="447675" y="133276"/>
                  </a:cubicBezTo>
                  <a:cubicBezTo>
                    <a:pt x="447675" y="140509"/>
                    <a:pt x="442299" y="146487"/>
                    <a:pt x="435327" y="147433"/>
                  </a:cubicBezTo>
                  <a:lnTo>
                    <a:pt x="433388" y="147563"/>
                  </a:lnTo>
                  <a:lnTo>
                    <a:pt x="395288" y="147563"/>
                  </a:lnTo>
                  <a:cubicBezTo>
                    <a:pt x="387397" y="147563"/>
                    <a:pt x="381000" y="141167"/>
                    <a:pt x="381000" y="133276"/>
                  </a:cubicBezTo>
                  <a:cubicBezTo>
                    <a:pt x="381000" y="126043"/>
                    <a:pt x="386376" y="120065"/>
                    <a:pt x="393348" y="119119"/>
                  </a:cubicBezTo>
                  <a:lnTo>
                    <a:pt x="395288" y="118988"/>
                  </a:lnTo>
                  <a:lnTo>
                    <a:pt x="433388" y="118988"/>
                  </a:lnTo>
                  <a:close/>
                  <a:moveTo>
                    <a:pt x="52388" y="118988"/>
                  </a:moveTo>
                  <a:cubicBezTo>
                    <a:pt x="60278" y="118988"/>
                    <a:pt x="66675" y="125385"/>
                    <a:pt x="66675" y="133276"/>
                  </a:cubicBezTo>
                  <a:cubicBezTo>
                    <a:pt x="66675" y="140509"/>
                    <a:pt x="61300" y="146487"/>
                    <a:pt x="54326" y="147433"/>
                  </a:cubicBezTo>
                  <a:lnTo>
                    <a:pt x="52388" y="147563"/>
                  </a:lnTo>
                  <a:lnTo>
                    <a:pt x="14288" y="147563"/>
                  </a:lnTo>
                  <a:cubicBezTo>
                    <a:pt x="6397" y="147563"/>
                    <a:pt x="0" y="141167"/>
                    <a:pt x="0" y="133276"/>
                  </a:cubicBezTo>
                  <a:cubicBezTo>
                    <a:pt x="0" y="126043"/>
                    <a:pt x="5375" y="120065"/>
                    <a:pt x="12349" y="119119"/>
                  </a:cubicBezTo>
                  <a:lnTo>
                    <a:pt x="14288" y="118988"/>
                  </a:lnTo>
                  <a:lnTo>
                    <a:pt x="52388" y="118988"/>
                  </a:lnTo>
                  <a:close/>
                  <a:moveTo>
                    <a:pt x="425768" y="10403"/>
                  </a:moveTo>
                  <a:cubicBezTo>
                    <a:pt x="430071" y="16142"/>
                    <a:pt x="429406" y="24065"/>
                    <a:pt x="424506" y="29015"/>
                  </a:cubicBezTo>
                  <a:lnTo>
                    <a:pt x="422910" y="30406"/>
                  </a:lnTo>
                  <a:lnTo>
                    <a:pt x="384810" y="58981"/>
                  </a:lnTo>
                  <a:cubicBezTo>
                    <a:pt x="378497" y="63715"/>
                    <a:pt x="369541" y="62436"/>
                    <a:pt x="364808" y="56123"/>
                  </a:cubicBezTo>
                  <a:cubicBezTo>
                    <a:pt x="360504" y="50385"/>
                    <a:pt x="361169" y="42462"/>
                    <a:pt x="366069" y="37512"/>
                  </a:cubicBezTo>
                  <a:lnTo>
                    <a:pt x="367665" y="36121"/>
                  </a:lnTo>
                  <a:lnTo>
                    <a:pt x="405765" y="7546"/>
                  </a:lnTo>
                  <a:cubicBezTo>
                    <a:pt x="412078" y="2811"/>
                    <a:pt x="421034" y="4091"/>
                    <a:pt x="425768" y="10403"/>
                  </a:cubicBezTo>
                  <a:close/>
                  <a:moveTo>
                    <a:pt x="41910" y="7546"/>
                  </a:moveTo>
                  <a:lnTo>
                    <a:pt x="80010" y="36121"/>
                  </a:lnTo>
                  <a:cubicBezTo>
                    <a:pt x="86323" y="40855"/>
                    <a:pt x="87602" y="49811"/>
                    <a:pt x="82868" y="56123"/>
                  </a:cubicBezTo>
                  <a:cubicBezTo>
                    <a:pt x="78133" y="62436"/>
                    <a:pt x="69178" y="63715"/>
                    <a:pt x="62865" y="58981"/>
                  </a:cubicBezTo>
                  <a:lnTo>
                    <a:pt x="24765" y="30406"/>
                  </a:lnTo>
                  <a:cubicBezTo>
                    <a:pt x="18452" y="25671"/>
                    <a:pt x="17173" y="16716"/>
                    <a:pt x="21908" y="10403"/>
                  </a:cubicBezTo>
                  <a:cubicBezTo>
                    <a:pt x="26642" y="4091"/>
                    <a:pt x="35597" y="2811"/>
                    <a:pt x="41910" y="7546"/>
                  </a:cubicBezTo>
                  <a:close/>
                </a:path>
              </a:pathLst>
            </a:custGeom>
            <a:gradFill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</a:gradFill>
            <a:effectLst/>
          </p:spPr>
          <p:txBody>
            <a:bodyPr wrap="square" lIns="640080" tIns="0" rIns="0" bIns="0" anchor="ctr" anchorCtr="0">
              <a:noAutofit/>
            </a:bodyPr>
            <a:lstStyle/>
            <a:p>
              <a:pPr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0">
                <a:ln w="3175">
                  <a:noFill/>
                </a:ln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C91436A-980D-92A3-1F04-BF17F2510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36697" y="3429000"/>
            <a:ext cx="1188720" cy="1280160"/>
            <a:chOff x="3336697" y="3429000"/>
            <a:chExt cx="1188720" cy="1280160"/>
          </a:xfrm>
        </p:grpSpPr>
        <p:sp>
          <p:nvSpPr>
            <p:cNvPr id="107" name="Rounded Rectangle 21">
              <a:extLst>
                <a:ext uri="{FF2B5EF4-FFF2-40B4-BE49-F238E27FC236}">
                  <a16:creationId xmlns:a16="http://schemas.microsoft.com/office/drawing/2014/main" id="{930B7DD7-D4C6-231D-0AD4-CE85A1F78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336697" y="3429000"/>
              <a:ext cx="1188720" cy="1280160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640080" rIns="0" bIns="0" anchor="t" anchorCtr="0">
              <a:noAutofit/>
            </a:bodyPr>
            <a:lstStyle/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Improvements to DataProtection</a:t>
              </a:r>
            </a:p>
          </p:txBody>
        </p:sp>
        <p:sp>
          <p:nvSpPr>
            <p:cNvPr id="108" name="Graphic 231">
              <a:extLst>
                <a:ext uri="{FF2B5EF4-FFF2-40B4-BE49-F238E27FC236}">
                  <a16:creationId xmlns:a16="http://schemas.microsoft.com/office/drawing/2014/main" id="{143998E3-496F-61FA-49B8-7C5F72E6AD5F}"/>
                </a:ext>
              </a:extLst>
            </p:cNvPr>
            <p:cNvSpPr/>
            <p:nvPr/>
          </p:nvSpPr>
          <p:spPr>
            <a:xfrm>
              <a:off x="3716745" y="3618210"/>
              <a:ext cx="428625" cy="371474"/>
            </a:xfrm>
            <a:custGeom>
              <a:avLst/>
              <a:gdLst>
                <a:gd name="connsiteX0" fmla="*/ 109319 w 428625"/>
                <a:gd name="connsiteY0" fmla="*/ 232194 h 371474"/>
                <a:gd name="connsiteX1" fmla="*/ 29959 w 428625"/>
                <a:gd name="connsiteY1" fmla="*/ 142914 h 371474"/>
                <a:gd name="connsiteX2" fmla="*/ 5755 w 428625"/>
                <a:gd name="connsiteY2" fmla="*/ 141491 h 371474"/>
                <a:gd name="connsiteX3" fmla="*/ 4331 w 428625"/>
                <a:gd name="connsiteY3" fmla="*/ 165695 h 371474"/>
                <a:gd name="connsiteX4" fmla="*/ 95771 w 428625"/>
                <a:gd name="connsiteY4" fmla="*/ 268566 h 371474"/>
                <a:gd name="connsiteX5" fmla="*/ 120709 w 428625"/>
                <a:gd name="connsiteY5" fmla="*/ 269298 h 371474"/>
                <a:gd name="connsiteX6" fmla="*/ 360738 w 428625"/>
                <a:gd name="connsiteY6" fmla="*/ 29268 h 371474"/>
                <a:gd name="connsiteX7" fmla="*/ 360738 w 428625"/>
                <a:gd name="connsiteY7" fmla="*/ 5022 h 371474"/>
                <a:gd name="connsiteX8" fmla="*/ 336492 w 428625"/>
                <a:gd name="connsiteY8" fmla="*/ 5022 h 371474"/>
                <a:gd name="connsiteX9" fmla="*/ 109319 w 428625"/>
                <a:gd name="connsiteY9" fmla="*/ 232194 h 371474"/>
                <a:gd name="connsiteX10" fmla="*/ 222885 w 428625"/>
                <a:gd name="connsiteY10" fmla="*/ 234315 h 371474"/>
                <a:gd name="connsiteX11" fmla="*/ 268605 w 428625"/>
                <a:gd name="connsiteY11" fmla="*/ 188595 h 371474"/>
                <a:gd name="connsiteX12" fmla="*/ 382905 w 428625"/>
                <a:gd name="connsiteY12" fmla="*/ 188595 h 371474"/>
                <a:gd name="connsiteX13" fmla="*/ 428625 w 428625"/>
                <a:gd name="connsiteY13" fmla="*/ 234315 h 371474"/>
                <a:gd name="connsiteX14" fmla="*/ 428625 w 428625"/>
                <a:gd name="connsiteY14" fmla="*/ 325755 h 371474"/>
                <a:gd name="connsiteX15" fmla="*/ 382905 w 428625"/>
                <a:gd name="connsiteY15" fmla="*/ 371475 h 371474"/>
                <a:gd name="connsiteX16" fmla="*/ 268605 w 428625"/>
                <a:gd name="connsiteY16" fmla="*/ 371475 h 371474"/>
                <a:gd name="connsiteX17" fmla="*/ 222885 w 428625"/>
                <a:gd name="connsiteY17" fmla="*/ 325755 h 371474"/>
                <a:gd name="connsiteX18" fmla="*/ 222885 w 428625"/>
                <a:gd name="connsiteY18" fmla="*/ 234315 h 371474"/>
                <a:gd name="connsiteX19" fmla="*/ 371475 w 428625"/>
                <a:gd name="connsiteY19" fmla="*/ 302895 h 371474"/>
                <a:gd name="connsiteX20" fmla="*/ 280035 w 428625"/>
                <a:gd name="connsiteY20" fmla="*/ 302895 h 371474"/>
                <a:gd name="connsiteX21" fmla="*/ 268605 w 428625"/>
                <a:gd name="connsiteY21" fmla="*/ 314325 h 371474"/>
                <a:gd name="connsiteX22" fmla="*/ 280035 w 428625"/>
                <a:gd name="connsiteY22" fmla="*/ 325755 h 371474"/>
                <a:gd name="connsiteX23" fmla="*/ 371475 w 428625"/>
                <a:gd name="connsiteY23" fmla="*/ 325755 h 371474"/>
                <a:gd name="connsiteX24" fmla="*/ 382905 w 428625"/>
                <a:gd name="connsiteY24" fmla="*/ 314325 h 371474"/>
                <a:gd name="connsiteX25" fmla="*/ 371475 w 428625"/>
                <a:gd name="connsiteY25" fmla="*/ 302895 h 371474"/>
                <a:gd name="connsiteX26" fmla="*/ 280035 w 428625"/>
                <a:gd name="connsiteY26" fmla="*/ 234315 h 371474"/>
                <a:gd name="connsiteX27" fmla="*/ 268605 w 428625"/>
                <a:gd name="connsiteY27" fmla="*/ 245745 h 371474"/>
                <a:gd name="connsiteX28" fmla="*/ 280035 w 428625"/>
                <a:gd name="connsiteY28" fmla="*/ 257175 h 371474"/>
                <a:gd name="connsiteX29" fmla="*/ 371475 w 428625"/>
                <a:gd name="connsiteY29" fmla="*/ 257175 h 371474"/>
                <a:gd name="connsiteX30" fmla="*/ 382905 w 428625"/>
                <a:gd name="connsiteY30" fmla="*/ 245745 h 371474"/>
                <a:gd name="connsiteX31" fmla="*/ 371475 w 428625"/>
                <a:gd name="connsiteY31" fmla="*/ 234315 h 371474"/>
                <a:gd name="connsiteX32" fmla="*/ 280035 w 428625"/>
                <a:gd name="connsiteY32" fmla="*/ 234315 h 37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28625" h="371474">
                  <a:moveTo>
                    <a:pt x="109319" y="232194"/>
                  </a:moveTo>
                  <a:lnTo>
                    <a:pt x="29959" y="142914"/>
                  </a:lnTo>
                  <a:cubicBezTo>
                    <a:pt x="23669" y="135837"/>
                    <a:pt x="12832" y="135200"/>
                    <a:pt x="5755" y="141491"/>
                  </a:cubicBezTo>
                  <a:cubicBezTo>
                    <a:pt x="-1322" y="147781"/>
                    <a:pt x="-1960" y="158618"/>
                    <a:pt x="4331" y="165695"/>
                  </a:cubicBezTo>
                  <a:lnTo>
                    <a:pt x="95771" y="268566"/>
                  </a:lnTo>
                  <a:cubicBezTo>
                    <a:pt x="102325" y="275938"/>
                    <a:pt x="113733" y="276274"/>
                    <a:pt x="120709" y="269298"/>
                  </a:cubicBezTo>
                  <a:lnTo>
                    <a:pt x="360738" y="29268"/>
                  </a:lnTo>
                  <a:cubicBezTo>
                    <a:pt x="367433" y="22573"/>
                    <a:pt x="367433" y="11717"/>
                    <a:pt x="360738" y="5022"/>
                  </a:cubicBezTo>
                  <a:cubicBezTo>
                    <a:pt x="354042" y="-1674"/>
                    <a:pt x="343188" y="-1674"/>
                    <a:pt x="336492" y="5022"/>
                  </a:cubicBezTo>
                  <a:lnTo>
                    <a:pt x="109319" y="232194"/>
                  </a:lnTo>
                  <a:close/>
                  <a:moveTo>
                    <a:pt x="222885" y="234315"/>
                  </a:moveTo>
                  <a:cubicBezTo>
                    <a:pt x="222885" y="209064"/>
                    <a:pt x="243354" y="188595"/>
                    <a:pt x="268605" y="188595"/>
                  </a:cubicBezTo>
                  <a:lnTo>
                    <a:pt x="382905" y="188595"/>
                  </a:lnTo>
                  <a:cubicBezTo>
                    <a:pt x="408156" y="188595"/>
                    <a:pt x="428625" y="209064"/>
                    <a:pt x="428625" y="234315"/>
                  </a:cubicBezTo>
                  <a:lnTo>
                    <a:pt x="428625" y="325755"/>
                  </a:lnTo>
                  <a:cubicBezTo>
                    <a:pt x="428625" y="351006"/>
                    <a:pt x="408156" y="371475"/>
                    <a:pt x="382905" y="371475"/>
                  </a:cubicBezTo>
                  <a:lnTo>
                    <a:pt x="268605" y="371475"/>
                  </a:lnTo>
                  <a:cubicBezTo>
                    <a:pt x="243354" y="371475"/>
                    <a:pt x="222885" y="351006"/>
                    <a:pt x="222885" y="325755"/>
                  </a:cubicBezTo>
                  <a:lnTo>
                    <a:pt x="222885" y="234315"/>
                  </a:lnTo>
                  <a:close/>
                  <a:moveTo>
                    <a:pt x="371475" y="302895"/>
                  </a:moveTo>
                  <a:lnTo>
                    <a:pt x="280035" y="302895"/>
                  </a:lnTo>
                  <a:cubicBezTo>
                    <a:pt x="273721" y="302895"/>
                    <a:pt x="268605" y="308013"/>
                    <a:pt x="268605" y="314325"/>
                  </a:cubicBezTo>
                  <a:cubicBezTo>
                    <a:pt x="268605" y="320637"/>
                    <a:pt x="273721" y="325755"/>
                    <a:pt x="280035" y="325755"/>
                  </a:cubicBezTo>
                  <a:lnTo>
                    <a:pt x="371475" y="325755"/>
                  </a:lnTo>
                  <a:cubicBezTo>
                    <a:pt x="377789" y="325755"/>
                    <a:pt x="382905" y="320637"/>
                    <a:pt x="382905" y="314325"/>
                  </a:cubicBezTo>
                  <a:cubicBezTo>
                    <a:pt x="382905" y="308013"/>
                    <a:pt x="377789" y="302895"/>
                    <a:pt x="371475" y="302895"/>
                  </a:cubicBezTo>
                  <a:close/>
                  <a:moveTo>
                    <a:pt x="280035" y="234315"/>
                  </a:moveTo>
                  <a:cubicBezTo>
                    <a:pt x="273721" y="234315"/>
                    <a:pt x="268605" y="239433"/>
                    <a:pt x="268605" y="245745"/>
                  </a:cubicBezTo>
                  <a:cubicBezTo>
                    <a:pt x="268605" y="252057"/>
                    <a:pt x="273721" y="257175"/>
                    <a:pt x="280035" y="257175"/>
                  </a:cubicBezTo>
                  <a:lnTo>
                    <a:pt x="371475" y="257175"/>
                  </a:lnTo>
                  <a:cubicBezTo>
                    <a:pt x="377789" y="257175"/>
                    <a:pt x="382905" y="252057"/>
                    <a:pt x="382905" y="245745"/>
                  </a:cubicBezTo>
                  <a:cubicBezTo>
                    <a:pt x="382905" y="239433"/>
                    <a:pt x="377789" y="234315"/>
                    <a:pt x="371475" y="234315"/>
                  </a:cubicBezTo>
                  <a:lnTo>
                    <a:pt x="280035" y="234315"/>
                  </a:lnTo>
                  <a:close/>
                </a:path>
              </a:pathLst>
            </a:custGeom>
            <a:gradFill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</a:gradFill>
            <a:effectLst/>
          </p:spPr>
          <p:txBody>
            <a:bodyPr wrap="square" lIns="640080" tIns="0" rIns="0" bIns="0" anchor="ctr" anchorCtr="0">
              <a:noAutofit/>
            </a:bodyPr>
            <a:lstStyle/>
            <a:p>
              <a:pPr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0">
                <a:ln w="3175">
                  <a:noFill/>
                </a:ln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281FCB8-3AF4-82A6-9EF0-EBB7FE74B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30840" y="2697480"/>
            <a:ext cx="1188720" cy="2011680"/>
            <a:chOff x="10530840" y="2697480"/>
            <a:chExt cx="1188720" cy="2011680"/>
          </a:xfrm>
        </p:grpSpPr>
        <p:sp>
          <p:nvSpPr>
            <p:cNvPr id="110" name="Rounded Rectangle 21">
              <a:extLst>
                <a:ext uri="{FF2B5EF4-FFF2-40B4-BE49-F238E27FC236}">
                  <a16:creationId xmlns:a16="http://schemas.microsoft.com/office/drawing/2014/main" id="{24A70BC8-1736-9560-6323-CEC22DF35508}"/>
                </a:ext>
              </a:extLst>
            </p:cNvPr>
            <p:cNvSpPr/>
            <p:nvPr/>
          </p:nvSpPr>
          <p:spPr>
            <a:xfrm>
              <a:off x="10530840" y="2697480"/>
              <a:ext cx="1188720" cy="2011680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1280160" rIns="0" bIns="0" anchor="t" anchorCtr="0">
              <a:noAutofit/>
            </a:bodyPr>
            <a:lstStyle/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Keyed service support in middleware</a:t>
              </a:r>
            </a:p>
          </p:txBody>
        </p:sp>
        <p:sp>
          <p:nvSpPr>
            <p:cNvPr id="111" name="Graphic 347">
              <a:extLst>
                <a:ext uri="{FF2B5EF4-FFF2-40B4-BE49-F238E27FC236}">
                  <a16:creationId xmlns:a16="http://schemas.microsoft.com/office/drawing/2014/main" id="{6D9BB223-C6FB-89E1-7991-0EB0827FA71A}"/>
                </a:ext>
              </a:extLst>
            </p:cNvPr>
            <p:cNvSpPr/>
            <p:nvPr/>
          </p:nvSpPr>
          <p:spPr>
            <a:xfrm>
              <a:off x="10788388" y="3079585"/>
              <a:ext cx="673625" cy="678538"/>
            </a:xfrm>
            <a:custGeom>
              <a:avLst/>
              <a:gdLst>
                <a:gd name="connsiteX0" fmla="*/ 267651 w 395287"/>
                <a:gd name="connsiteY0" fmla="*/ 4429 h 398170"/>
                <a:gd name="connsiteX1" fmla="*/ 218124 w 395287"/>
                <a:gd name="connsiteY1" fmla="*/ 4429 h 398170"/>
                <a:gd name="connsiteX2" fmla="*/ 136081 w 395287"/>
                <a:gd name="connsiteY2" fmla="*/ 34749 h 398170"/>
                <a:gd name="connsiteX3" fmla="*/ 114300 w 395287"/>
                <a:gd name="connsiteY3" fmla="*/ 66020 h 398170"/>
                <a:gd name="connsiteX4" fmla="*/ 114300 w 395287"/>
                <a:gd name="connsiteY4" fmla="*/ 119230 h 398170"/>
                <a:gd name="connsiteX5" fmla="*/ 159955 w 395287"/>
                <a:gd name="connsiteY5" fmla="*/ 123706 h 398170"/>
                <a:gd name="connsiteX6" fmla="*/ 241998 w 395287"/>
                <a:gd name="connsiteY6" fmla="*/ 154026 h 398170"/>
                <a:gd name="connsiteX7" fmla="*/ 265951 w 395287"/>
                <a:gd name="connsiteY7" fmla="*/ 172007 h 398170"/>
                <a:gd name="connsiteX8" fmla="*/ 290513 w 395287"/>
                <a:gd name="connsiteY8" fmla="*/ 169571 h 398170"/>
                <a:gd name="connsiteX9" fmla="*/ 371475 w 395287"/>
                <a:gd name="connsiteY9" fmla="*/ 199704 h 398170"/>
                <a:gd name="connsiteX10" fmla="*/ 371475 w 395287"/>
                <a:gd name="connsiteY10" fmla="*/ 66020 h 398170"/>
                <a:gd name="connsiteX11" fmla="*/ 349693 w 395287"/>
                <a:gd name="connsiteY11" fmla="*/ 34749 h 398170"/>
                <a:gd name="connsiteX12" fmla="*/ 267651 w 395287"/>
                <a:gd name="connsiteY12" fmla="*/ 4429 h 398170"/>
                <a:gd name="connsiteX13" fmla="*/ 181341 w 395287"/>
                <a:gd name="connsiteY13" fmla="*/ 97354 h 398170"/>
                <a:gd name="connsiteX14" fmla="*/ 172505 w 395287"/>
                <a:gd name="connsiteY14" fmla="*/ 79182 h 398170"/>
                <a:gd name="connsiteX15" fmla="*/ 190677 w 395287"/>
                <a:gd name="connsiteY15" fmla="*/ 70346 h 398170"/>
                <a:gd name="connsiteX16" fmla="*/ 241322 w 395287"/>
                <a:gd name="connsiteY16" fmla="*/ 87853 h 398170"/>
                <a:gd name="connsiteX17" fmla="*/ 244436 w 395287"/>
                <a:gd name="connsiteY17" fmla="*/ 87851 h 398170"/>
                <a:gd name="connsiteX18" fmla="*/ 294928 w 395287"/>
                <a:gd name="connsiteY18" fmla="*/ 70356 h 398170"/>
                <a:gd name="connsiteX19" fmla="*/ 313106 w 395287"/>
                <a:gd name="connsiteY19" fmla="*/ 79178 h 398170"/>
                <a:gd name="connsiteX20" fmla="*/ 304284 w 395287"/>
                <a:gd name="connsiteY20" fmla="*/ 97356 h 398170"/>
                <a:gd name="connsiteX21" fmla="*/ 253794 w 395287"/>
                <a:gd name="connsiteY21" fmla="*/ 114851 h 398170"/>
                <a:gd name="connsiteX22" fmla="*/ 231987 w 395287"/>
                <a:gd name="connsiteY22" fmla="*/ 114860 h 398170"/>
                <a:gd name="connsiteX23" fmla="*/ 181341 w 395287"/>
                <a:gd name="connsiteY23" fmla="*/ 97354 h 398170"/>
                <a:gd name="connsiteX24" fmla="*/ 235393 w 395287"/>
                <a:gd name="connsiteY24" fmla="*/ 171895 h 398170"/>
                <a:gd name="connsiteX25" fmla="*/ 245648 w 395287"/>
                <a:gd name="connsiteY25" fmla="*/ 177949 h 398170"/>
                <a:gd name="connsiteX26" fmla="*/ 194590 w 395287"/>
                <a:gd name="connsiteY26" fmla="*/ 215087 h 398170"/>
                <a:gd name="connsiteX27" fmla="*/ 180628 w 395287"/>
                <a:gd name="connsiteY27" fmla="*/ 212450 h 398170"/>
                <a:gd name="connsiteX28" fmla="*/ 128580 w 395287"/>
                <a:gd name="connsiteY28" fmla="*/ 230485 h 398170"/>
                <a:gd name="connsiteX29" fmla="*/ 76376 w 395287"/>
                <a:gd name="connsiteY29" fmla="*/ 212441 h 398170"/>
                <a:gd name="connsiteX30" fmla="*/ 58205 w 395287"/>
                <a:gd name="connsiteY30" fmla="*/ 221276 h 398170"/>
                <a:gd name="connsiteX31" fmla="*/ 67041 w 395287"/>
                <a:gd name="connsiteY31" fmla="*/ 239448 h 398170"/>
                <a:gd name="connsiteX32" fmla="*/ 114298 w 395287"/>
                <a:gd name="connsiteY32" fmla="*/ 255781 h 398170"/>
                <a:gd name="connsiteX33" fmla="*/ 114298 w 395287"/>
                <a:gd name="connsiteY33" fmla="*/ 307195 h 398170"/>
                <a:gd name="connsiteX34" fmla="*/ 128585 w 395287"/>
                <a:gd name="connsiteY34" fmla="*/ 321483 h 398170"/>
                <a:gd name="connsiteX35" fmla="*/ 142873 w 395287"/>
                <a:gd name="connsiteY35" fmla="*/ 307195 h 398170"/>
                <a:gd name="connsiteX36" fmla="*/ 142873 w 395287"/>
                <a:gd name="connsiteY36" fmla="*/ 255774 h 398170"/>
                <a:gd name="connsiteX37" fmla="*/ 176946 w 395287"/>
                <a:gd name="connsiteY37" fmla="*/ 243967 h 398170"/>
                <a:gd name="connsiteX38" fmla="*/ 166688 w 395287"/>
                <a:gd name="connsiteY38" fmla="*/ 293396 h 398170"/>
                <a:gd name="connsiteX39" fmla="*/ 186452 w 395287"/>
                <a:gd name="connsiteY39" fmla="*/ 360535 h 398170"/>
                <a:gd name="connsiteX40" fmla="*/ 153351 w 395287"/>
                <a:gd name="connsiteY40" fmla="*/ 372769 h 398170"/>
                <a:gd name="connsiteX41" fmla="*/ 103824 w 395287"/>
                <a:gd name="connsiteY41" fmla="*/ 372769 h 398170"/>
                <a:gd name="connsiteX42" fmla="*/ 21781 w 395287"/>
                <a:gd name="connsiteY42" fmla="*/ 342449 h 398170"/>
                <a:gd name="connsiteX43" fmla="*/ 0 w 395287"/>
                <a:gd name="connsiteY43" fmla="*/ 311179 h 398170"/>
                <a:gd name="connsiteX44" fmla="*/ 0 w 395287"/>
                <a:gd name="connsiteY44" fmla="*/ 203165 h 398170"/>
                <a:gd name="connsiteX45" fmla="*/ 21781 w 395287"/>
                <a:gd name="connsiteY45" fmla="*/ 171895 h 398170"/>
                <a:gd name="connsiteX46" fmla="*/ 103824 w 395287"/>
                <a:gd name="connsiteY46" fmla="*/ 141575 h 398170"/>
                <a:gd name="connsiteX47" fmla="*/ 153351 w 395287"/>
                <a:gd name="connsiteY47" fmla="*/ 141575 h 398170"/>
                <a:gd name="connsiteX48" fmla="*/ 235393 w 395287"/>
                <a:gd name="connsiteY48" fmla="*/ 171895 h 398170"/>
                <a:gd name="connsiteX49" fmla="*/ 395288 w 395287"/>
                <a:gd name="connsiteY49" fmla="*/ 293396 h 398170"/>
                <a:gd name="connsiteX50" fmla="*/ 290513 w 395287"/>
                <a:gd name="connsiteY50" fmla="*/ 398171 h 398170"/>
                <a:gd name="connsiteX51" fmla="*/ 185738 w 395287"/>
                <a:gd name="connsiteY51" fmla="*/ 293396 h 398170"/>
                <a:gd name="connsiteX52" fmla="*/ 290513 w 395287"/>
                <a:gd name="connsiteY52" fmla="*/ 188621 h 398170"/>
                <a:gd name="connsiteX53" fmla="*/ 395288 w 395287"/>
                <a:gd name="connsiteY53" fmla="*/ 293396 h 398170"/>
                <a:gd name="connsiteX54" fmla="*/ 354399 w 395287"/>
                <a:gd name="connsiteY54" fmla="*/ 248561 h 398170"/>
                <a:gd name="connsiteX55" fmla="*/ 340926 w 395287"/>
                <a:gd name="connsiteY55" fmla="*/ 248561 h 398170"/>
                <a:gd name="connsiteX56" fmla="*/ 271463 w 395287"/>
                <a:gd name="connsiteY56" fmla="*/ 318025 h 398170"/>
                <a:gd name="connsiteX57" fmla="*/ 240099 w 395287"/>
                <a:gd name="connsiteY57" fmla="*/ 286661 h 398170"/>
                <a:gd name="connsiteX58" fmla="*/ 226626 w 395287"/>
                <a:gd name="connsiteY58" fmla="*/ 286661 h 398170"/>
                <a:gd name="connsiteX59" fmla="*/ 226626 w 395287"/>
                <a:gd name="connsiteY59" fmla="*/ 300132 h 398170"/>
                <a:gd name="connsiteX60" fmla="*/ 264726 w 395287"/>
                <a:gd name="connsiteY60" fmla="*/ 338232 h 398170"/>
                <a:gd name="connsiteX61" fmla="*/ 278199 w 395287"/>
                <a:gd name="connsiteY61" fmla="*/ 338232 h 398170"/>
                <a:gd name="connsiteX62" fmla="*/ 354399 w 395287"/>
                <a:gd name="connsiteY62" fmla="*/ 262032 h 398170"/>
                <a:gd name="connsiteX63" fmla="*/ 354399 w 395287"/>
                <a:gd name="connsiteY63" fmla="*/ 248561 h 39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5287" h="398170">
                  <a:moveTo>
                    <a:pt x="267651" y="4429"/>
                  </a:moveTo>
                  <a:cubicBezTo>
                    <a:pt x="251670" y="-1476"/>
                    <a:pt x="234105" y="-1476"/>
                    <a:pt x="218124" y="4429"/>
                  </a:cubicBezTo>
                  <a:lnTo>
                    <a:pt x="136081" y="34749"/>
                  </a:lnTo>
                  <a:cubicBezTo>
                    <a:pt x="122992" y="39587"/>
                    <a:pt x="114300" y="52065"/>
                    <a:pt x="114300" y="66020"/>
                  </a:cubicBezTo>
                  <a:lnTo>
                    <a:pt x="114300" y="119230"/>
                  </a:lnTo>
                  <a:cubicBezTo>
                    <a:pt x="129554" y="116791"/>
                    <a:pt x="145281" y="118283"/>
                    <a:pt x="159955" y="123706"/>
                  </a:cubicBezTo>
                  <a:lnTo>
                    <a:pt x="241998" y="154026"/>
                  </a:lnTo>
                  <a:cubicBezTo>
                    <a:pt x="251791" y="157645"/>
                    <a:pt x="260019" y="163987"/>
                    <a:pt x="265951" y="172007"/>
                  </a:cubicBezTo>
                  <a:cubicBezTo>
                    <a:pt x="273891" y="170409"/>
                    <a:pt x="282104" y="169571"/>
                    <a:pt x="290513" y="169571"/>
                  </a:cubicBezTo>
                  <a:cubicBezTo>
                    <a:pt x="321467" y="169571"/>
                    <a:pt x="349768" y="180928"/>
                    <a:pt x="371475" y="199704"/>
                  </a:cubicBezTo>
                  <a:lnTo>
                    <a:pt x="371475" y="66020"/>
                  </a:lnTo>
                  <a:cubicBezTo>
                    <a:pt x="371475" y="52065"/>
                    <a:pt x="362782" y="39587"/>
                    <a:pt x="349693" y="34749"/>
                  </a:cubicBezTo>
                  <a:lnTo>
                    <a:pt x="267651" y="4429"/>
                  </a:lnTo>
                  <a:close/>
                  <a:moveTo>
                    <a:pt x="181341" y="97354"/>
                  </a:moveTo>
                  <a:cubicBezTo>
                    <a:pt x="173883" y="94776"/>
                    <a:pt x="169928" y="86640"/>
                    <a:pt x="172505" y="79182"/>
                  </a:cubicBezTo>
                  <a:cubicBezTo>
                    <a:pt x="175083" y="71724"/>
                    <a:pt x="183219" y="67769"/>
                    <a:pt x="190677" y="70346"/>
                  </a:cubicBezTo>
                  <a:lnTo>
                    <a:pt x="241322" y="87853"/>
                  </a:lnTo>
                  <a:cubicBezTo>
                    <a:pt x="242331" y="88201"/>
                    <a:pt x="243429" y="88201"/>
                    <a:pt x="244436" y="87851"/>
                  </a:cubicBezTo>
                  <a:lnTo>
                    <a:pt x="294928" y="70356"/>
                  </a:lnTo>
                  <a:cubicBezTo>
                    <a:pt x="302384" y="67772"/>
                    <a:pt x="310523" y="71722"/>
                    <a:pt x="313106" y="79178"/>
                  </a:cubicBezTo>
                  <a:cubicBezTo>
                    <a:pt x="315689" y="86634"/>
                    <a:pt x="311740" y="94772"/>
                    <a:pt x="304284" y="97356"/>
                  </a:cubicBezTo>
                  <a:lnTo>
                    <a:pt x="253794" y="114851"/>
                  </a:lnTo>
                  <a:cubicBezTo>
                    <a:pt x="246730" y="117299"/>
                    <a:pt x="239051" y="117301"/>
                    <a:pt x="231987" y="114860"/>
                  </a:cubicBezTo>
                  <a:lnTo>
                    <a:pt x="181341" y="97354"/>
                  </a:lnTo>
                  <a:close/>
                  <a:moveTo>
                    <a:pt x="235393" y="171895"/>
                  </a:moveTo>
                  <a:cubicBezTo>
                    <a:pt x="239224" y="173310"/>
                    <a:pt x="242678" y="175379"/>
                    <a:pt x="245648" y="177949"/>
                  </a:cubicBezTo>
                  <a:cubicBezTo>
                    <a:pt x="225556" y="185763"/>
                    <a:pt x="208007" y="198671"/>
                    <a:pt x="194590" y="215087"/>
                  </a:cubicBezTo>
                  <a:cubicBezTo>
                    <a:pt x="190862" y="211905"/>
                    <a:pt x="185593" y="210728"/>
                    <a:pt x="180628" y="212450"/>
                  </a:cubicBezTo>
                  <a:lnTo>
                    <a:pt x="128580" y="230485"/>
                  </a:lnTo>
                  <a:lnTo>
                    <a:pt x="76376" y="212441"/>
                  </a:lnTo>
                  <a:cubicBezTo>
                    <a:pt x="68918" y="209861"/>
                    <a:pt x="60783" y="213818"/>
                    <a:pt x="58205" y="221276"/>
                  </a:cubicBezTo>
                  <a:cubicBezTo>
                    <a:pt x="55627" y="228734"/>
                    <a:pt x="59583" y="236869"/>
                    <a:pt x="67041" y="239448"/>
                  </a:cubicBezTo>
                  <a:lnTo>
                    <a:pt x="114298" y="255781"/>
                  </a:lnTo>
                  <a:lnTo>
                    <a:pt x="114298" y="307195"/>
                  </a:lnTo>
                  <a:cubicBezTo>
                    <a:pt x="114298" y="315086"/>
                    <a:pt x="120695" y="321483"/>
                    <a:pt x="128585" y="321483"/>
                  </a:cubicBezTo>
                  <a:cubicBezTo>
                    <a:pt x="136476" y="321483"/>
                    <a:pt x="142873" y="315086"/>
                    <a:pt x="142873" y="307195"/>
                  </a:cubicBezTo>
                  <a:lnTo>
                    <a:pt x="142873" y="255774"/>
                  </a:lnTo>
                  <a:lnTo>
                    <a:pt x="176946" y="243967"/>
                  </a:lnTo>
                  <a:cubicBezTo>
                    <a:pt x="170347" y="259108"/>
                    <a:pt x="166688" y="275824"/>
                    <a:pt x="166688" y="293396"/>
                  </a:cubicBezTo>
                  <a:cubicBezTo>
                    <a:pt x="166688" y="318143"/>
                    <a:pt x="173947" y="341194"/>
                    <a:pt x="186452" y="360535"/>
                  </a:cubicBezTo>
                  <a:lnTo>
                    <a:pt x="153351" y="372769"/>
                  </a:lnTo>
                  <a:cubicBezTo>
                    <a:pt x="137370" y="378675"/>
                    <a:pt x="119805" y="378675"/>
                    <a:pt x="103824" y="372769"/>
                  </a:cubicBezTo>
                  <a:lnTo>
                    <a:pt x="21781" y="342449"/>
                  </a:lnTo>
                  <a:cubicBezTo>
                    <a:pt x="8692" y="337613"/>
                    <a:pt x="0" y="325133"/>
                    <a:pt x="0" y="311179"/>
                  </a:cubicBezTo>
                  <a:lnTo>
                    <a:pt x="0" y="203165"/>
                  </a:lnTo>
                  <a:cubicBezTo>
                    <a:pt x="0" y="189209"/>
                    <a:pt x="8692" y="176732"/>
                    <a:pt x="21781" y="171895"/>
                  </a:cubicBezTo>
                  <a:lnTo>
                    <a:pt x="103824" y="141575"/>
                  </a:lnTo>
                  <a:cubicBezTo>
                    <a:pt x="119805" y="135669"/>
                    <a:pt x="137370" y="135669"/>
                    <a:pt x="153351" y="141575"/>
                  </a:cubicBezTo>
                  <a:lnTo>
                    <a:pt x="235393" y="171895"/>
                  </a:lnTo>
                  <a:close/>
                  <a:moveTo>
                    <a:pt x="395288" y="293396"/>
                  </a:moveTo>
                  <a:cubicBezTo>
                    <a:pt x="395288" y="351262"/>
                    <a:pt x="348379" y="398171"/>
                    <a:pt x="290513" y="398171"/>
                  </a:cubicBezTo>
                  <a:cubicBezTo>
                    <a:pt x="232646" y="398171"/>
                    <a:pt x="185738" y="351262"/>
                    <a:pt x="185738" y="293396"/>
                  </a:cubicBezTo>
                  <a:cubicBezTo>
                    <a:pt x="185738" y="235531"/>
                    <a:pt x="232646" y="188621"/>
                    <a:pt x="290513" y="188621"/>
                  </a:cubicBezTo>
                  <a:cubicBezTo>
                    <a:pt x="348379" y="188621"/>
                    <a:pt x="395288" y="235531"/>
                    <a:pt x="395288" y="293396"/>
                  </a:cubicBezTo>
                  <a:close/>
                  <a:moveTo>
                    <a:pt x="354399" y="248561"/>
                  </a:moveTo>
                  <a:cubicBezTo>
                    <a:pt x="350678" y="244841"/>
                    <a:pt x="344647" y="244841"/>
                    <a:pt x="340926" y="248561"/>
                  </a:cubicBezTo>
                  <a:lnTo>
                    <a:pt x="271463" y="318025"/>
                  </a:lnTo>
                  <a:lnTo>
                    <a:pt x="240099" y="286661"/>
                  </a:lnTo>
                  <a:cubicBezTo>
                    <a:pt x="236378" y="282941"/>
                    <a:pt x="230347" y="282941"/>
                    <a:pt x="226626" y="286661"/>
                  </a:cubicBezTo>
                  <a:cubicBezTo>
                    <a:pt x="222908" y="290380"/>
                    <a:pt x="222908" y="296411"/>
                    <a:pt x="226626" y="300132"/>
                  </a:cubicBezTo>
                  <a:lnTo>
                    <a:pt x="264726" y="338232"/>
                  </a:lnTo>
                  <a:cubicBezTo>
                    <a:pt x="268447" y="341950"/>
                    <a:pt x="274478" y="341950"/>
                    <a:pt x="278199" y="338232"/>
                  </a:cubicBezTo>
                  <a:lnTo>
                    <a:pt x="354399" y="262032"/>
                  </a:lnTo>
                  <a:cubicBezTo>
                    <a:pt x="358117" y="258311"/>
                    <a:pt x="358117" y="252280"/>
                    <a:pt x="354399" y="248561"/>
                  </a:cubicBezTo>
                  <a:close/>
                </a:path>
              </a:pathLst>
            </a:custGeom>
            <a:gradFill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</a:gradFill>
            <a:effectLst/>
          </p:spPr>
          <p:txBody>
            <a:bodyPr wrap="square" lIns="640080" tIns="0" rIns="0" bIns="0" anchor="ctr" anchorCtr="0">
              <a:noAutofit/>
            </a:bodyPr>
            <a:lstStyle/>
            <a:p>
              <a:pPr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0">
                <a:ln w="3175">
                  <a:noFill/>
                </a:ln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5B9FF6D-D390-A3EF-D773-E88DFAF1A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30840" y="457200"/>
            <a:ext cx="1188720" cy="2011680"/>
            <a:chOff x="10530840" y="457200"/>
            <a:chExt cx="1188720" cy="2011680"/>
          </a:xfrm>
        </p:grpSpPr>
        <p:sp>
          <p:nvSpPr>
            <p:cNvPr id="113" name="Rounded Rectangle 21">
              <a:extLst>
                <a:ext uri="{FF2B5EF4-FFF2-40B4-BE49-F238E27FC236}">
                  <a16:creationId xmlns:a16="http://schemas.microsoft.com/office/drawing/2014/main" id="{232BDDA7-8B09-CDD1-6802-2450066D649A}"/>
                </a:ext>
              </a:extLst>
            </p:cNvPr>
            <p:cNvSpPr/>
            <p:nvPr/>
          </p:nvSpPr>
          <p:spPr>
            <a:xfrm>
              <a:off x="10530840" y="457200"/>
              <a:ext cx="1188720" cy="2011680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1097280" rIns="0" bIns="0" anchor="t" anchorCtr="0">
              <a:noAutofit/>
            </a:bodyPr>
            <a:lstStyle/>
            <a:p>
              <a:pPr lvl="0"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Dictionary debugging improvements</a:t>
              </a:r>
            </a:p>
          </p:txBody>
        </p:sp>
        <p:sp>
          <p:nvSpPr>
            <p:cNvPr id="114" name="Graphic 169">
              <a:extLst>
                <a:ext uri="{FF2B5EF4-FFF2-40B4-BE49-F238E27FC236}">
                  <a16:creationId xmlns:a16="http://schemas.microsoft.com/office/drawing/2014/main" id="{95C3738A-C499-E745-8E64-75ABC8CA77F9}"/>
                </a:ext>
              </a:extLst>
            </p:cNvPr>
            <p:cNvSpPr/>
            <p:nvPr/>
          </p:nvSpPr>
          <p:spPr>
            <a:xfrm>
              <a:off x="10883849" y="748366"/>
              <a:ext cx="482702" cy="585093"/>
            </a:xfrm>
            <a:custGeom>
              <a:avLst/>
              <a:gdLst>
                <a:gd name="connsiteX0" fmla="*/ 47625 w 314325"/>
                <a:gd name="connsiteY0" fmla="*/ 0 h 381000"/>
                <a:gd name="connsiteX1" fmla="*/ 0 w 314325"/>
                <a:gd name="connsiteY1" fmla="*/ 47625 h 381000"/>
                <a:gd name="connsiteX2" fmla="*/ 0 w 314325"/>
                <a:gd name="connsiteY2" fmla="*/ 333375 h 381000"/>
                <a:gd name="connsiteX3" fmla="*/ 47625 w 314325"/>
                <a:gd name="connsiteY3" fmla="*/ 381000 h 381000"/>
                <a:gd name="connsiteX4" fmla="*/ 300038 w 314325"/>
                <a:gd name="connsiteY4" fmla="*/ 381000 h 381000"/>
                <a:gd name="connsiteX5" fmla="*/ 314325 w 314325"/>
                <a:gd name="connsiteY5" fmla="*/ 366713 h 381000"/>
                <a:gd name="connsiteX6" fmla="*/ 300038 w 314325"/>
                <a:gd name="connsiteY6" fmla="*/ 352425 h 381000"/>
                <a:gd name="connsiteX7" fmla="*/ 47625 w 314325"/>
                <a:gd name="connsiteY7" fmla="*/ 352425 h 381000"/>
                <a:gd name="connsiteX8" fmla="*/ 28575 w 314325"/>
                <a:gd name="connsiteY8" fmla="*/ 333375 h 381000"/>
                <a:gd name="connsiteX9" fmla="*/ 300038 w 314325"/>
                <a:gd name="connsiteY9" fmla="*/ 333375 h 381000"/>
                <a:gd name="connsiteX10" fmla="*/ 314325 w 314325"/>
                <a:gd name="connsiteY10" fmla="*/ 319088 h 381000"/>
                <a:gd name="connsiteX11" fmla="*/ 314325 w 314325"/>
                <a:gd name="connsiteY11" fmla="*/ 47625 h 381000"/>
                <a:gd name="connsiteX12" fmla="*/ 266700 w 314325"/>
                <a:gd name="connsiteY12" fmla="*/ 0 h 381000"/>
                <a:gd name="connsiteX13" fmla="*/ 47625 w 314325"/>
                <a:gd name="connsiteY13" fmla="*/ 0 h 381000"/>
                <a:gd name="connsiteX14" fmla="*/ 76200 w 314325"/>
                <a:gd name="connsiteY14" fmla="*/ 57150 h 381000"/>
                <a:gd name="connsiteX15" fmla="*/ 228600 w 314325"/>
                <a:gd name="connsiteY15" fmla="*/ 57150 h 381000"/>
                <a:gd name="connsiteX16" fmla="*/ 247650 w 314325"/>
                <a:gd name="connsiteY16" fmla="*/ 76200 h 381000"/>
                <a:gd name="connsiteX17" fmla="*/ 247650 w 314325"/>
                <a:gd name="connsiteY17" fmla="*/ 95250 h 381000"/>
                <a:gd name="connsiteX18" fmla="*/ 228600 w 314325"/>
                <a:gd name="connsiteY18" fmla="*/ 114300 h 381000"/>
                <a:gd name="connsiteX19" fmla="*/ 76200 w 314325"/>
                <a:gd name="connsiteY19" fmla="*/ 114300 h 381000"/>
                <a:gd name="connsiteX20" fmla="*/ 57150 w 314325"/>
                <a:gd name="connsiteY20" fmla="*/ 95250 h 381000"/>
                <a:gd name="connsiteX21" fmla="*/ 57150 w 314325"/>
                <a:gd name="connsiteY21" fmla="*/ 76200 h 381000"/>
                <a:gd name="connsiteX22" fmla="*/ 76200 w 314325"/>
                <a:gd name="connsiteY22" fmla="*/ 5715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4325" h="381000">
                  <a:moveTo>
                    <a:pt x="47625" y="0"/>
                  </a:moveTo>
                  <a:cubicBezTo>
                    <a:pt x="21322" y="0"/>
                    <a:pt x="0" y="21322"/>
                    <a:pt x="0" y="47625"/>
                  </a:cubicBezTo>
                  <a:lnTo>
                    <a:pt x="0" y="333375"/>
                  </a:lnTo>
                  <a:cubicBezTo>
                    <a:pt x="0" y="359677"/>
                    <a:pt x="21322" y="381000"/>
                    <a:pt x="47625" y="381000"/>
                  </a:cubicBezTo>
                  <a:lnTo>
                    <a:pt x="300038" y="381000"/>
                  </a:lnTo>
                  <a:cubicBezTo>
                    <a:pt x="307928" y="381000"/>
                    <a:pt x="314325" y="374603"/>
                    <a:pt x="314325" y="366713"/>
                  </a:cubicBezTo>
                  <a:cubicBezTo>
                    <a:pt x="314325" y="358822"/>
                    <a:pt x="307928" y="352425"/>
                    <a:pt x="300038" y="352425"/>
                  </a:cubicBezTo>
                  <a:lnTo>
                    <a:pt x="47625" y="352425"/>
                  </a:lnTo>
                  <a:cubicBezTo>
                    <a:pt x="37104" y="352425"/>
                    <a:pt x="28575" y="343896"/>
                    <a:pt x="28575" y="333375"/>
                  </a:cubicBezTo>
                  <a:lnTo>
                    <a:pt x="300038" y="333375"/>
                  </a:lnTo>
                  <a:cubicBezTo>
                    <a:pt x="307928" y="333375"/>
                    <a:pt x="314325" y="326978"/>
                    <a:pt x="314325" y="319088"/>
                  </a:cubicBezTo>
                  <a:lnTo>
                    <a:pt x="314325" y="47625"/>
                  </a:lnTo>
                  <a:cubicBezTo>
                    <a:pt x="314325" y="21322"/>
                    <a:pt x="293002" y="0"/>
                    <a:pt x="266700" y="0"/>
                  </a:cubicBezTo>
                  <a:lnTo>
                    <a:pt x="47625" y="0"/>
                  </a:lnTo>
                  <a:close/>
                  <a:moveTo>
                    <a:pt x="76200" y="57150"/>
                  </a:moveTo>
                  <a:lnTo>
                    <a:pt x="228600" y="57150"/>
                  </a:lnTo>
                  <a:cubicBezTo>
                    <a:pt x="239121" y="57150"/>
                    <a:pt x="247650" y="65679"/>
                    <a:pt x="247650" y="76200"/>
                  </a:cubicBezTo>
                  <a:lnTo>
                    <a:pt x="247650" y="95250"/>
                  </a:lnTo>
                  <a:cubicBezTo>
                    <a:pt x="247650" y="105771"/>
                    <a:pt x="239121" y="114300"/>
                    <a:pt x="228600" y="114300"/>
                  </a:cubicBezTo>
                  <a:lnTo>
                    <a:pt x="76200" y="114300"/>
                  </a:lnTo>
                  <a:cubicBezTo>
                    <a:pt x="65679" y="114300"/>
                    <a:pt x="57150" y="105771"/>
                    <a:pt x="57150" y="95250"/>
                  </a:cubicBezTo>
                  <a:lnTo>
                    <a:pt x="57150" y="76200"/>
                  </a:lnTo>
                  <a:cubicBezTo>
                    <a:pt x="57150" y="65679"/>
                    <a:pt x="65679" y="57150"/>
                    <a:pt x="76200" y="57150"/>
                  </a:cubicBezTo>
                  <a:close/>
                </a:path>
              </a:pathLst>
            </a:custGeom>
            <a:gradFill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</a:gradFill>
            <a:effectLst/>
          </p:spPr>
          <p:txBody>
            <a:bodyPr wrap="square" lIns="640080" tIns="0" rIns="0" bIns="0" anchor="ctr" anchorCtr="0">
              <a:noAutofit/>
            </a:bodyPr>
            <a:lstStyle/>
            <a:p>
              <a:pPr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0">
                <a:ln w="3175">
                  <a:noFill/>
                </a:ln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45447BF-6B9D-2FA5-361A-9F5EB3C65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666583" y="3429000"/>
            <a:ext cx="1188720" cy="1280160"/>
            <a:chOff x="7666583" y="3429000"/>
            <a:chExt cx="1188720" cy="1280160"/>
          </a:xfrm>
        </p:grpSpPr>
        <p:sp>
          <p:nvSpPr>
            <p:cNvPr id="116" name="Rounded Rectangle 21">
              <a:extLst>
                <a:ext uri="{FF2B5EF4-FFF2-40B4-BE49-F238E27FC236}">
                  <a16:creationId xmlns:a16="http://schemas.microsoft.com/office/drawing/2014/main" id="{86D7652D-C06A-8DC9-65C3-1F4C6C3BA6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66583" y="3429000"/>
              <a:ext cx="1188720" cy="1280160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822960" rIns="0" bIns="0" anchor="t" anchorCtr="0"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Trust Developer certs on Linux</a:t>
              </a:r>
            </a:p>
          </p:txBody>
        </p:sp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id="{B19F7BFA-AE1C-3120-198D-EBECEDC6A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19748" y="3531386"/>
              <a:ext cx="482391" cy="667925"/>
            </a:xfrm>
            <a:prstGeom prst="rect">
              <a:avLst/>
            </a:prstGeom>
            <a:effectLst/>
          </p:spPr>
        </p:pic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F00C577-C724-CEA5-3987-FCF5365DC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857554" y="457199"/>
            <a:ext cx="1188720" cy="2011677"/>
            <a:chOff x="1857554" y="457199"/>
            <a:chExt cx="1188720" cy="2011677"/>
          </a:xfrm>
        </p:grpSpPr>
        <p:sp>
          <p:nvSpPr>
            <p:cNvPr id="119" name="Rounded Rectangle 21">
              <a:extLst>
                <a:ext uri="{FF2B5EF4-FFF2-40B4-BE49-F238E27FC236}">
                  <a16:creationId xmlns:a16="http://schemas.microsoft.com/office/drawing/2014/main" id="{94F913BA-DDD5-0A2F-F516-5685F45DFD72}"/>
                </a:ext>
              </a:extLst>
            </p:cNvPr>
            <p:cNvSpPr/>
            <p:nvPr/>
          </p:nvSpPr>
          <p:spPr>
            <a:xfrm>
              <a:off x="1857554" y="457199"/>
              <a:ext cx="1188720" cy="2011677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0" tIns="1097280" rIns="0" bIns="0" anchor="t" anchorCtr="0"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Improvements to exception handling and debugging</a:t>
              </a:r>
            </a:p>
          </p:txBody>
        </p:sp>
        <p:sp>
          <p:nvSpPr>
            <p:cNvPr id="120" name="Graphic 26">
              <a:extLst>
                <a:ext uri="{FF2B5EF4-FFF2-40B4-BE49-F238E27FC236}">
                  <a16:creationId xmlns:a16="http://schemas.microsoft.com/office/drawing/2014/main" id="{B520350C-B5E9-6C6A-B595-F53876E0D60C}"/>
                </a:ext>
              </a:extLst>
            </p:cNvPr>
            <p:cNvSpPr/>
            <p:nvPr/>
          </p:nvSpPr>
          <p:spPr>
            <a:xfrm>
              <a:off x="2186908" y="740493"/>
              <a:ext cx="530013" cy="622411"/>
            </a:xfrm>
            <a:custGeom>
              <a:avLst/>
              <a:gdLst>
                <a:gd name="connsiteX0" fmla="*/ 128588 w 325777"/>
                <a:gd name="connsiteY0" fmla="*/ 0 h 382570"/>
                <a:gd name="connsiteX1" fmla="*/ 142875 w 325777"/>
                <a:gd name="connsiteY1" fmla="*/ 14288 h 382570"/>
                <a:gd name="connsiteX2" fmla="*/ 142875 w 325777"/>
                <a:gd name="connsiteY2" fmla="*/ 61913 h 382570"/>
                <a:gd name="connsiteX3" fmla="*/ 128588 w 325777"/>
                <a:gd name="connsiteY3" fmla="*/ 76200 h 382570"/>
                <a:gd name="connsiteX4" fmla="*/ 114300 w 325777"/>
                <a:gd name="connsiteY4" fmla="*/ 61913 h 382570"/>
                <a:gd name="connsiteX5" fmla="*/ 114300 w 325777"/>
                <a:gd name="connsiteY5" fmla="*/ 14288 h 382570"/>
                <a:gd name="connsiteX6" fmla="*/ 128588 w 325777"/>
                <a:gd name="connsiteY6" fmla="*/ 0 h 382570"/>
                <a:gd name="connsiteX7" fmla="*/ 37522 w 325777"/>
                <a:gd name="connsiteY7" fmla="*/ 37525 h 382570"/>
                <a:gd name="connsiteX8" fmla="*/ 57727 w 325777"/>
                <a:gd name="connsiteY8" fmla="*/ 37524 h 382570"/>
                <a:gd name="connsiteX9" fmla="*/ 91065 w 325777"/>
                <a:gd name="connsiteY9" fmla="*/ 70859 h 382570"/>
                <a:gd name="connsiteX10" fmla="*/ 91066 w 325777"/>
                <a:gd name="connsiteY10" fmla="*/ 91065 h 382570"/>
                <a:gd name="connsiteX11" fmla="*/ 70860 w 325777"/>
                <a:gd name="connsiteY11" fmla="*/ 91066 h 382570"/>
                <a:gd name="connsiteX12" fmla="*/ 37523 w 325777"/>
                <a:gd name="connsiteY12" fmla="*/ 57730 h 382570"/>
                <a:gd name="connsiteX13" fmla="*/ 37522 w 325777"/>
                <a:gd name="connsiteY13" fmla="*/ 37525 h 382570"/>
                <a:gd name="connsiteX14" fmla="*/ 219652 w 325777"/>
                <a:gd name="connsiteY14" fmla="*/ 37525 h 382570"/>
                <a:gd name="connsiteX15" fmla="*/ 219652 w 325777"/>
                <a:gd name="connsiteY15" fmla="*/ 57730 h 382570"/>
                <a:gd name="connsiteX16" fmla="*/ 186315 w 325777"/>
                <a:gd name="connsiteY16" fmla="*/ 91068 h 382570"/>
                <a:gd name="connsiteX17" fmla="*/ 166110 w 325777"/>
                <a:gd name="connsiteY17" fmla="*/ 91068 h 382570"/>
                <a:gd name="connsiteX18" fmla="*/ 166110 w 325777"/>
                <a:gd name="connsiteY18" fmla="*/ 70862 h 382570"/>
                <a:gd name="connsiteX19" fmla="*/ 199448 w 325777"/>
                <a:gd name="connsiteY19" fmla="*/ 37525 h 382570"/>
                <a:gd name="connsiteX20" fmla="*/ 219652 w 325777"/>
                <a:gd name="connsiteY20" fmla="*/ 37525 h 382570"/>
                <a:gd name="connsiteX21" fmla="*/ 0 w 325777"/>
                <a:gd name="connsiteY21" fmla="*/ 128588 h 382570"/>
                <a:gd name="connsiteX22" fmla="*/ 14288 w 325777"/>
                <a:gd name="connsiteY22" fmla="*/ 114300 h 382570"/>
                <a:gd name="connsiteX23" fmla="*/ 61913 w 325777"/>
                <a:gd name="connsiteY23" fmla="*/ 114300 h 382570"/>
                <a:gd name="connsiteX24" fmla="*/ 76200 w 325777"/>
                <a:gd name="connsiteY24" fmla="*/ 128588 h 382570"/>
                <a:gd name="connsiteX25" fmla="*/ 61913 w 325777"/>
                <a:gd name="connsiteY25" fmla="*/ 142875 h 382570"/>
                <a:gd name="connsiteX26" fmla="*/ 14288 w 325777"/>
                <a:gd name="connsiteY26" fmla="*/ 142875 h 382570"/>
                <a:gd name="connsiteX27" fmla="*/ 0 w 325777"/>
                <a:gd name="connsiteY27" fmla="*/ 128588 h 382570"/>
                <a:gd name="connsiteX28" fmla="*/ 114300 w 325777"/>
                <a:gd name="connsiteY28" fmla="*/ 142628 h 382570"/>
                <a:gd name="connsiteX29" fmla="*/ 155778 w 325777"/>
                <a:gd name="connsiteY29" fmla="*/ 123551 h 382570"/>
                <a:gd name="connsiteX30" fmla="*/ 316962 w 325777"/>
                <a:gd name="connsiteY30" fmla="*/ 261707 h 382570"/>
                <a:gd name="connsiteX31" fmla="*/ 301613 w 325777"/>
                <a:gd name="connsiteY31" fmla="*/ 305892 h 382570"/>
                <a:gd name="connsiteX32" fmla="*/ 228461 w 325777"/>
                <a:gd name="connsiteY32" fmla="*/ 308818 h 382570"/>
                <a:gd name="connsiteX33" fmla="*/ 207959 w 325777"/>
                <a:gd name="connsiteY33" fmla="*/ 318480 h 382570"/>
                <a:gd name="connsiteX34" fmla="*/ 158151 w 325777"/>
                <a:gd name="connsiteY34" fmla="*/ 374148 h 382570"/>
                <a:gd name="connsiteX35" fmla="*/ 114300 w 325777"/>
                <a:gd name="connsiteY35" fmla="*/ 357393 h 382570"/>
                <a:gd name="connsiteX36" fmla="*/ 114300 w 325777"/>
                <a:gd name="connsiteY36" fmla="*/ 142628 h 382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25777" h="382570">
                  <a:moveTo>
                    <a:pt x="128588" y="0"/>
                  </a:moveTo>
                  <a:cubicBezTo>
                    <a:pt x="136478" y="0"/>
                    <a:pt x="142875" y="6397"/>
                    <a:pt x="142875" y="14288"/>
                  </a:cubicBezTo>
                  <a:lnTo>
                    <a:pt x="142875" y="61913"/>
                  </a:lnTo>
                  <a:cubicBezTo>
                    <a:pt x="142875" y="69803"/>
                    <a:pt x="136478" y="76200"/>
                    <a:pt x="128588" y="76200"/>
                  </a:cubicBezTo>
                  <a:cubicBezTo>
                    <a:pt x="120697" y="76200"/>
                    <a:pt x="114300" y="69803"/>
                    <a:pt x="114300" y="61913"/>
                  </a:cubicBezTo>
                  <a:lnTo>
                    <a:pt x="114300" y="14288"/>
                  </a:lnTo>
                  <a:cubicBezTo>
                    <a:pt x="114300" y="6397"/>
                    <a:pt x="120697" y="0"/>
                    <a:pt x="128588" y="0"/>
                  </a:cubicBezTo>
                  <a:close/>
                  <a:moveTo>
                    <a:pt x="37522" y="37525"/>
                  </a:moveTo>
                  <a:cubicBezTo>
                    <a:pt x="43101" y="31945"/>
                    <a:pt x="52148" y="31945"/>
                    <a:pt x="57727" y="37524"/>
                  </a:cubicBezTo>
                  <a:lnTo>
                    <a:pt x="91065" y="70859"/>
                  </a:lnTo>
                  <a:cubicBezTo>
                    <a:pt x="96645" y="76439"/>
                    <a:pt x="96645" y="85485"/>
                    <a:pt x="91066" y="91065"/>
                  </a:cubicBezTo>
                  <a:cubicBezTo>
                    <a:pt x="85486" y="96645"/>
                    <a:pt x="76440" y="96645"/>
                    <a:pt x="70860" y="91066"/>
                  </a:cubicBezTo>
                  <a:lnTo>
                    <a:pt x="37523" y="57730"/>
                  </a:lnTo>
                  <a:cubicBezTo>
                    <a:pt x="31943" y="52151"/>
                    <a:pt x="31942" y="43105"/>
                    <a:pt x="37522" y="37525"/>
                  </a:cubicBezTo>
                  <a:close/>
                  <a:moveTo>
                    <a:pt x="219652" y="37525"/>
                  </a:moveTo>
                  <a:cubicBezTo>
                    <a:pt x="225232" y="43104"/>
                    <a:pt x="225232" y="52151"/>
                    <a:pt x="219652" y="57730"/>
                  </a:cubicBezTo>
                  <a:lnTo>
                    <a:pt x="186315" y="91068"/>
                  </a:lnTo>
                  <a:cubicBezTo>
                    <a:pt x="180735" y="96647"/>
                    <a:pt x="171690" y="96647"/>
                    <a:pt x="166110" y="91068"/>
                  </a:cubicBezTo>
                  <a:cubicBezTo>
                    <a:pt x="160531" y="85488"/>
                    <a:pt x="160531" y="76442"/>
                    <a:pt x="166110" y="70862"/>
                  </a:cubicBezTo>
                  <a:lnTo>
                    <a:pt x="199448" y="37525"/>
                  </a:lnTo>
                  <a:cubicBezTo>
                    <a:pt x="205028" y="31945"/>
                    <a:pt x="214072" y="31945"/>
                    <a:pt x="219652" y="37525"/>
                  </a:cubicBezTo>
                  <a:close/>
                  <a:moveTo>
                    <a:pt x="0" y="128588"/>
                  </a:moveTo>
                  <a:cubicBezTo>
                    <a:pt x="0" y="120697"/>
                    <a:pt x="6397" y="114300"/>
                    <a:pt x="14288" y="114300"/>
                  </a:cubicBezTo>
                  <a:lnTo>
                    <a:pt x="61913" y="114300"/>
                  </a:lnTo>
                  <a:cubicBezTo>
                    <a:pt x="69803" y="114300"/>
                    <a:pt x="76200" y="120697"/>
                    <a:pt x="76200" y="128588"/>
                  </a:cubicBezTo>
                  <a:cubicBezTo>
                    <a:pt x="76200" y="136478"/>
                    <a:pt x="69803" y="142875"/>
                    <a:pt x="61913" y="142875"/>
                  </a:cubicBezTo>
                  <a:lnTo>
                    <a:pt x="14288" y="142875"/>
                  </a:lnTo>
                  <a:cubicBezTo>
                    <a:pt x="6397" y="142875"/>
                    <a:pt x="0" y="136478"/>
                    <a:pt x="0" y="128588"/>
                  </a:cubicBezTo>
                  <a:close/>
                  <a:moveTo>
                    <a:pt x="114300" y="142628"/>
                  </a:moveTo>
                  <a:cubicBezTo>
                    <a:pt x="114300" y="121162"/>
                    <a:pt x="139480" y="109581"/>
                    <a:pt x="155778" y="123551"/>
                  </a:cubicBezTo>
                  <a:lnTo>
                    <a:pt x="316962" y="261707"/>
                  </a:lnTo>
                  <a:cubicBezTo>
                    <a:pt x="334297" y="276568"/>
                    <a:pt x="324429" y="304979"/>
                    <a:pt x="301613" y="305892"/>
                  </a:cubicBezTo>
                  <a:lnTo>
                    <a:pt x="228461" y="308818"/>
                  </a:lnTo>
                  <a:cubicBezTo>
                    <a:pt x="220601" y="309132"/>
                    <a:pt x="213204" y="312618"/>
                    <a:pt x="207959" y="318480"/>
                  </a:cubicBezTo>
                  <a:lnTo>
                    <a:pt x="158151" y="374148"/>
                  </a:lnTo>
                  <a:cubicBezTo>
                    <a:pt x="142773" y="391337"/>
                    <a:pt x="114300" y="380457"/>
                    <a:pt x="114300" y="357393"/>
                  </a:cubicBezTo>
                  <a:lnTo>
                    <a:pt x="114300" y="142628"/>
                  </a:lnTo>
                  <a:close/>
                </a:path>
              </a:pathLst>
            </a:custGeom>
            <a:gradFill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</a:gradFill>
            <a:effectLst/>
          </p:spPr>
          <p:txBody>
            <a:bodyPr wrap="square" lIns="640080" tIns="0" rIns="0" bIns="0" anchor="ctr" anchorCtr="0">
              <a:noAutofit/>
            </a:bodyPr>
            <a:lstStyle/>
            <a:p>
              <a:pPr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0">
                <a:ln w="3175">
                  <a:noFill/>
                </a:ln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EEB09B83-0BAB-9DC6-A7D9-5A9A8E692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72440" y="4937759"/>
            <a:ext cx="11247120" cy="1463040"/>
            <a:chOff x="472440" y="4937759"/>
            <a:chExt cx="11247120" cy="1463040"/>
          </a:xfrm>
        </p:grpSpPr>
        <p:sp>
          <p:nvSpPr>
            <p:cNvPr id="122" name="Rounded Rectangle 21">
              <a:extLst>
                <a:ext uri="{FF2B5EF4-FFF2-40B4-BE49-F238E27FC236}">
                  <a16:creationId xmlns:a16="http://schemas.microsoft.com/office/drawing/2014/main" id="{263F126B-639D-699F-FE79-06EB374969A9}"/>
                </a:ext>
              </a:extLst>
            </p:cNvPr>
            <p:cNvSpPr/>
            <p:nvPr/>
          </p:nvSpPr>
          <p:spPr>
            <a:xfrm>
              <a:off x="472440" y="4937759"/>
              <a:ext cx="11247120" cy="1463040"/>
            </a:xfrm>
            <a:prstGeom prst="roundRect">
              <a:avLst>
                <a:gd name="adj" fmla="val 5742"/>
              </a:avLst>
            </a:prstGeom>
            <a:solidFill>
              <a:srgbClr val="F4F3F5"/>
            </a:solidFill>
            <a:effectLst/>
          </p:spPr>
          <p:txBody>
            <a:bodyPr wrap="square" lIns="182880" tIns="411480" rIns="0" bIns="0" anchor="t" anchorCtr="0">
              <a:noAutofit/>
            </a:bodyPr>
            <a:lstStyle/>
            <a:p>
              <a:pPr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ln w="3175">
                  <a:noFill/>
                </a:ln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</a:endParaRPr>
            </a:p>
          </p:txBody>
        </p:sp>
        <p:pic>
          <p:nvPicPr>
            <p:cNvPr id="123" name="Picture 122" descr="A purple and black wave&#10;&#10;Description automatically generated">
              <a:extLst>
                <a:ext uri="{FF2B5EF4-FFF2-40B4-BE49-F238E27FC236}">
                  <a16:creationId xmlns:a16="http://schemas.microsoft.com/office/drawing/2014/main" id="{D34552D3-54D2-ACCD-D6ED-E0600D607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 flipH="1">
              <a:off x="472440" y="5890512"/>
              <a:ext cx="11247119" cy="510287"/>
            </a:xfrm>
            <a:custGeom>
              <a:avLst/>
              <a:gdLst>
                <a:gd name="connsiteX0" fmla="*/ 11247119 w 11247119"/>
                <a:gd name="connsiteY0" fmla="*/ 0 h 510287"/>
                <a:gd name="connsiteX1" fmla="*/ 0 w 11247119"/>
                <a:gd name="connsiteY1" fmla="*/ 0 h 510287"/>
                <a:gd name="connsiteX2" fmla="*/ 0 w 11247119"/>
                <a:gd name="connsiteY2" fmla="*/ 426284 h 510287"/>
                <a:gd name="connsiteX3" fmla="*/ 6601 w 11247119"/>
                <a:gd name="connsiteY3" fmla="*/ 458979 h 510287"/>
                <a:gd name="connsiteX4" fmla="*/ 84007 w 11247119"/>
                <a:gd name="connsiteY4" fmla="*/ 510287 h 510287"/>
                <a:gd name="connsiteX5" fmla="*/ 11163111 w 11247119"/>
                <a:gd name="connsiteY5" fmla="*/ 510287 h 510287"/>
                <a:gd name="connsiteX6" fmla="*/ 11247119 w 11247119"/>
                <a:gd name="connsiteY6" fmla="*/ 426279 h 510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7119" h="510287">
                  <a:moveTo>
                    <a:pt x="11247119" y="0"/>
                  </a:moveTo>
                  <a:lnTo>
                    <a:pt x="0" y="0"/>
                  </a:lnTo>
                  <a:lnTo>
                    <a:pt x="0" y="426284"/>
                  </a:lnTo>
                  <a:lnTo>
                    <a:pt x="6601" y="458979"/>
                  </a:lnTo>
                  <a:cubicBezTo>
                    <a:pt x="19354" y="489130"/>
                    <a:pt x="49210" y="510287"/>
                    <a:pt x="84007" y="510287"/>
                  </a:cubicBezTo>
                  <a:lnTo>
                    <a:pt x="11163111" y="510287"/>
                  </a:lnTo>
                  <a:cubicBezTo>
                    <a:pt x="11209507" y="510287"/>
                    <a:pt x="11247119" y="472675"/>
                    <a:pt x="11247119" y="426279"/>
                  </a:cubicBezTo>
                  <a:close/>
                </a:path>
              </a:pathLst>
            </a:custGeom>
          </p:spPr>
        </p:pic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C1759231-8EB7-E69A-90EC-B1DA4950988F}"/>
                </a:ext>
              </a:extLst>
            </p:cNvPr>
            <p:cNvSpPr/>
            <p:nvPr/>
          </p:nvSpPr>
          <p:spPr>
            <a:xfrm>
              <a:off x="681792" y="5207926"/>
              <a:ext cx="3474720" cy="548640"/>
            </a:xfrm>
            <a:prstGeom prst="rect">
              <a:avLst/>
            </a:prstGeom>
            <a:noFill/>
            <a:effectLst/>
          </p:spPr>
          <p:txBody>
            <a:bodyPr wrap="square" lIns="0" tIns="0" rIns="0" bIns="0" anchor="t" anchorCtr="0"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What's New for ASP.NET Core </a:t>
              </a:r>
              <a:br>
                <a:rPr kumimoji="0" lang="en-US" b="1" i="0" u="none" strike="noStrike" kern="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</a:br>
              <a:r>
                <a:rPr kumimoji="0" lang="en-US" b="1" i="0" u="none" strike="noStrike" kern="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&amp; Blazor in .NET 9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EF17E8B9-C1A3-A9ED-2FE4-561948D322B9}"/>
                </a:ext>
              </a:extLst>
            </p:cNvPr>
            <p:cNvSpPr/>
            <p:nvPr/>
          </p:nvSpPr>
          <p:spPr>
            <a:xfrm>
              <a:off x="4358640" y="5207926"/>
              <a:ext cx="3474720" cy="548640"/>
            </a:xfrm>
            <a:prstGeom prst="rect">
              <a:avLst/>
            </a:prstGeom>
            <a:noFill/>
            <a:effectLst/>
          </p:spPr>
          <p:txBody>
            <a:bodyPr wrap="square" lIns="0" tIns="0" rIns="0" bIns="0" anchor="t" anchorCtr="0"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API-</a:t>
              </a:r>
              <a:r>
                <a:rPr kumimoji="0" lang="en-US" b="1" i="0" u="none" strike="noStrike" kern="0" cap="none" spc="0" normalizeH="0" baseline="0" noProof="0" err="1">
                  <a:ln w="3175">
                    <a:noFill/>
                  </a:ln>
                  <a:solidFill>
                    <a:srgbClr val="000000"/>
                  </a:solidFill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ly</a:t>
              </a:r>
              <a:r>
                <a:rPr kumimoji="0" lang="en-US" b="1" i="0" u="none" strike="noStrike" kern="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Ever After: OpenAPI </a:t>
              </a:r>
              <a:br>
                <a:rPr kumimoji="0" lang="en-US" b="1" i="0" u="none" strike="noStrike" kern="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</a:br>
              <a:r>
                <a:rPr kumimoji="0" lang="en-US" b="1" i="0" u="none" strike="noStrike" kern="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in .NET 9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91F546B8-01A0-B48D-7900-FC815315FE4C}"/>
                </a:ext>
              </a:extLst>
            </p:cNvPr>
            <p:cNvSpPr/>
            <p:nvPr/>
          </p:nvSpPr>
          <p:spPr>
            <a:xfrm>
              <a:off x="8035488" y="5207926"/>
              <a:ext cx="3474720" cy="548640"/>
            </a:xfrm>
            <a:prstGeom prst="rect">
              <a:avLst/>
            </a:prstGeom>
            <a:noFill/>
            <a:effectLst/>
          </p:spPr>
          <p:txBody>
            <a:bodyPr wrap="square" lIns="0" tIns="0" rIns="0" bIns="0" anchor="t" anchorCtr="0"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Introducing HybridCache </a:t>
              </a:r>
              <a:br>
                <a:rPr kumimoji="0" lang="en-US" b="1" i="0" u="none" strike="noStrike" kern="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</a:br>
              <a:r>
                <a:rPr kumimoji="0" lang="en-US" b="1" i="0" u="none" strike="noStrike" kern="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in ASP.NET Core</a:t>
              </a:r>
              <a:endParaRPr kumimoji="0" lang="nl-NL" b="1" i="0" u="none" strike="noStrike" kern="0" cap="none" spc="0" normalizeH="0" baseline="0" noProof="0">
                <a:ln w="3175">
                  <a:noFill/>
                </a:ln>
                <a:solidFill>
                  <a:srgbClr val="000000"/>
                </a:solidFill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3046C89A-E023-BD30-AFB9-2541AE38EEFF}"/>
                </a:ext>
              </a:extLst>
            </p:cNvPr>
            <p:cNvCxnSpPr>
              <a:cxnSpLocks/>
            </p:cNvCxnSpPr>
            <p:nvPr/>
          </p:nvCxnSpPr>
          <p:spPr>
            <a:xfrm>
              <a:off x="4257576" y="5207926"/>
              <a:ext cx="0" cy="548640"/>
            </a:xfrm>
            <a:prstGeom prst="line">
              <a:avLst/>
            </a:prstGeom>
            <a:ln>
              <a:solidFill>
                <a:schemeClr val="accent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A30877D-51CB-E549-0C07-BC266E13DA53}"/>
                </a:ext>
              </a:extLst>
            </p:cNvPr>
            <p:cNvCxnSpPr>
              <a:cxnSpLocks/>
            </p:cNvCxnSpPr>
            <p:nvPr/>
          </p:nvCxnSpPr>
          <p:spPr>
            <a:xfrm>
              <a:off x="7934424" y="5207926"/>
              <a:ext cx="0" cy="548640"/>
            </a:xfrm>
            <a:prstGeom prst="line">
              <a:avLst/>
            </a:prstGeom>
            <a:ln>
              <a:solidFill>
                <a:schemeClr val="accent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7677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 0.06365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5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 0.06365 " pathEditMode="relative" rAng="0" ptsTypes="AA">
                                      <p:cBhvr>
                                        <p:cTn id="60" dur="500" spd="-100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3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C12D73-6EFA-528A-6E60-6FED835A5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759" y="2936558"/>
            <a:ext cx="4897511" cy="984885"/>
          </a:xfrm>
        </p:spPr>
        <p:txBody>
          <a:bodyPr/>
          <a:lstStyle/>
          <a:p>
            <a:r>
              <a:rPr lang="en-US" sz="3200"/>
              <a:t>Loved by developers</a:t>
            </a:r>
            <a:br>
              <a:rPr lang="en-US" sz="3200"/>
            </a:br>
            <a:r>
              <a:rPr lang="en-US" sz="3200"/>
              <a:t>Trusted by enterprises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CC53C4-A41E-E2CD-58D4-F65B1944E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92952" y="0"/>
            <a:ext cx="6099048" cy="6858000"/>
          </a:xfrm>
          <a:prstGeom prst="rect">
            <a:avLst/>
          </a:prstGeom>
          <a:gradFill flip="none" rotWithShape="1">
            <a:gsLst>
              <a:gs pos="85000">
                <a:srgbClr val="6C1CB2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3200" b="1" kern="0" err="1">
              <a:ln w="3175">
                <a:noFill/>
              </a:ln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6" name="Rounded Rectangle 266">
            <a:extLst>
              <a:ext uri="{FF2B5EF4-FFF2-40B4-BE49-F238E27FC236}">
                <a16:creationId xmlns:a16="http://schemas.microsoft.com/office/drawing/2014/main" id="{09F24AD3-1012-6143-790E-010983D7F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31476" y="401480"/>
            <a:ext cx="6386624" cy="6183630"/>
          </a:xfrm>
          <a:prstGeom prst="roundRect">
            <a:avLst>
              <a:gd name="adj" fmla="val 5905"/>
            </a:avLst>
          </a:prstGeom>
          <a:solidFill>
            <a:srgbClr val="F4F3F5"/>
          </a:solidFill>
          <a:effectLst/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67" name="Rounded Rectangle 9">
            <a:extLst>
              <a:ext uri="{FF2B5EF4-FFF2-40B4-BE49-F238E27FC236}">
                <a16:creationId xmlns:a16="http://schemas.microsoft.com/office/drawing/2014/main" id="{A851091A-1727-6433-3CAD-27B1C8C1B4A7}"/>
              </a:ext>
            </a:extLst>
          </p:cNvPr>
          <p:cNvSpPr/>
          <p:nvPr/>
        </p:nvSpPr>
        <p:spPr>
          <a:xfrm>
            <a:off x="6825175" y="1041315"/>
            <a:ext cx="3515157" cy="443389"/>
          </a:xfrm>
          <a:prstGeom prst="roundRect">
            <a:avLst>
              <a:gd name="adj" fmla="val 5023"/>
            </a:avLst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Monthly active users</a:t>
            </a:r>
          </a:p>
        </p:txBody>
      </p:sp>
      <p:sp>
        <p:nvSpPr>
          <p:cNvPr id="68" name="Text Placeholder 1">
            <a:extLst>
              <a:ext uri="{FF2B5EF4-FFF2-40B4-BE49-F238E27FC236}">
                <a16:creationId xmlns:a16="http://schemas.microsoft.com/office/drawing/2014/main" id="{FD9F18B1-B3BE-A223-83DB-398A816EA18E}"/>
              </a:ext>
            </a:extLst>
          </p:cNvPr>
          <p:cNvSpPr txBox="1">
            <a:spLocks/>
          </p:cNvSpPr>
          <p:nvPr/>
        </p:nvSpPr>
        <p:spPr>
          <a:xfrm>
            <a:off x="6825175" y="695405"/>
            <a:ext cx="2745654" cy="44319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defPPr>
              <a:defRPr lang="en-US"/>
            </a:defPPr>
            <a:lvl1pPr marR="0" lvl="0" indent="0" defTabSz="79799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920876" algn="l"/>
              </a:tabLst>
              <a:defRPr kumimoji="0" sz="3200" b="1" i="0" u="none" strike="noStrike" cap="none" spc="-50" normalizeH="0" baseline="0">
                <a:ln w="3175">
                  <a:noFill/>
                </a:ln>
                <a:solidFill>
                  <a:srgbClr val="9780E5"/>
                </a:solidFill>
                <a:effectLst/>
                <a:uLnTx/>
                <a:uFillTx/>
                <a:latin typeface="+mj-lt"/>
                <a:ea typeface="Open Sans" panose="020B0606030504020204" pitchFamily="34" charset="0"/>
                <a:cs typeface="Segoe UI Semibold" panose="020B0702040204020203" pitchFamily="34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4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79799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920876" algn="l"/>
              </a:tabLst>
              <a:defRPr/>
            </a:pPr>
            <a:r>
              <a:rPr kumimoji="0" lang="en-US" sz="3200" b="1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85000">
                      <a:srgbClr val="6C1CB2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6.5+ Million</a:t>
            </a:r>
          </a:p>
        </p:txBody>
      </p:sp>
      <p:sp>
        <p:nvSpPr>
          <p:cNvPr id="69" name="Rounded Rectangle 9">
            <a:extLst>
              <a:ext uri="{FF2B5EF4-FFF2-40B4-BE49-F238E27FC236}">
                <a16:creationId xmlns:a16="http://schemas.microsoft.com/office/drawing/2014/main" id="{D239AAA3-EFC1-0F68-8783-C907020C345C}"/>
              </a:ext>
            </a:extLst>
          </p:cNvPr>
          <p:cNvSpPr/>
          <p:nvPr/>
        </p:nvSpPr>
        <p:spPr>
          <a:xfrm>
            <a:off x="6825175" y="2133490"/>
            <a:ext cx="3515157" cy="696754"/>
          </a:xfrm>
          <a:prstGeom prst="roundRect">
            <a:avLst>
              <a:gd name="adj" fmla="val 5023"/>
            </a:avLst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Community members </a:t>
            </a:r>
            <a:b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have contributed to .NET</a:t>
            </a:r>
          </a:p>
        </p:txBody>
      </p:sp>
      <p:sp>
        <p:nvSpPr>
          <p:cNvPr id="70" name="Text Placeholder 1">
            <a:extLst>
              <a:ext uri="{FF2B5EF4-FFF2-40B4-BE49-F238E27FC236}">
                <a16:creationId xmlns:a16="http://schemas.microsoft.com/office/drawing/2014/main" id="{E8EC99CB-03BF-B76A-5A01-D54257397D27}"/>
              </a:ext>
            </a:extLst>
          </p:cNvPr>
          <p:cNvSpPr txBox="1">
            <a:spLocks/>
          </p:cNvSpPr>
          <p:nvPr/>
        </p:nvSpPr>
        <p:spPr>
          <a:xfrm>
            <a:off x="6825175" y="1768530"/>
            <a:ext cx="2745654" cy="44319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defPPr>
              <a:defRPr lang="en-US"/>
            </a:defPPr>
            <a:lvl1pPr marR="0" lvl="0" indent="0" defTabSz="79799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920876" algn="l"/>
              </a:tabLst>
              <a:defRPr kumimoji="0" sz="3600" b="1" i="0" u="none" strike="noStrike" cap="none" spc="-50" normalizeH="0" baseline="0">
                <a:ln w="3175">
                  <a:noFill/>
                </a:ln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ea typeface="Open Sans" panose="020B0606030504020204" pitchFamily="34" charset="0"/>
                <a:cs typeface="Segoe UI Semibold" panose="020B0702040204020203" pitchFamily="34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4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defRPr/>
            </a:pPr>
            <a:r>
              <a:rPr lang="en-US" sz="3200">
                <a:gradFill>
                  <a:gsLst>
                    <a:gs pos="85000">
                      <a:srgbClr val="6C1CB2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Open Sans" panose="020B0606030504020204" pitchFamily="34" charset="0"/>
                <a:cs typeface="Open Sans" panose="020B0606030504020204" pitchFamily="34" charset="0"/>
              </a:rPr>
              <a:t>60,000+</a:t>
            </a:r>
          </a:p>
        </p:txBody>
      </p:sp>
      <p:pic>
        <p:nvPicPr>
          <p:cNvPr id="71" name="Picture 2">
            <a:extLst>
              <a:ext uri="{FF2B5EF4-FFF2-40B4-BE49-F238E27FC236}">
                <a16:creationId xmlns:a16="http://schemas.microsoft.com/office/drawing/2014/main" id="{C498B269-DB26-7CC5-F4AF-5310FD74E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391" t="-5140" r="13826"/>
          <a:stretch/>
        </p:blipFill>
        <p:spPr bwMode="auto">
          <a:xfrm>
            <a:off x="8020670" y="5479530"/>
            <a:ext cx="424582" cy="34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7B24AAA8-4A37-A96D-C224-E024A2891F03}"/>
              </a:ext>
            </a:extLst>
          </p:cNvPr>
          <p:cNvSpPr/>
          <p:nvPr/>
        </p:nvSpPr>
        <p:spPr bwMode="auto">
          <a:xfrm>
            <a:off x="6825175" y="5831158"/>
            <a:ext cx="4430939" cy="421981"/>
          </a:xfrm>
          <a:prstGeom prst="roundRect">
            <a:avLst>
              <a:gd name="adj" fmla="val 6770"/>
            </a:avLst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6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</a:t>
            </a:r>
            <a:r>
              <a:rPr kumimoji="0" lang="en-US" sz="1600" b="1" i="0" u="none" strike="noStrike" kern="1200" cap="none" spc="0" normalizeH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Programming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Language on GitHub</a:t>
            </a:r>
          </a:p>
        </p:txBody>
      </p:sp>
      <p:sp>
        <p:nvSpPr>
          <p:cNvPr id="73" name="Text Placeholder 1">
            <a:extLst>
              <a:ext uri="{FF2B5EF4-FFF2-40B4-BE49-F238E27FC236}">
                <a16:creationId xmlns:a16="http://schemas.microsoft.com/office/drawing/2014/main" id="{CA87CA8E-E2CF-A57C-749A-85A532133BFB}"/>
              </a:ext>
            </a:extLst>
          </p:cNvPr>
          <p:cNvSpPr txBox="1">
            <a:spLocks/>
          </p:cNvSpPr>
          <p:nvPr/>
        </p:nvSpPr>
        <p:spPr>
          <a:xfrm>
            <a:off x="6825175" y="5428098"/>
            <a:ext cx="2745654" cy="44319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defPPr>
              <a:defRPr lang="en-US"/>
            </a:defPPr>
            <a:lvl1pPr marR="0" lvl="0" indent="0" defTabSz="79799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920876" algn="l"/>
              </a:tabLst>
              <a:defRPr kumimoji="0" sz="3600" b="1" i="0" u="none" strike="noStrike" cap="none" spc="-50" normalizeH="0" baseline="0">
                <a:ln w="3175">
                  <a:noFill/>
                </a:ln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ea typeface="Open Sans" panose="020B0606030504020204" pitchFamily="34" charset="0"/>
                <a:cs typeface="Segoe UI Semibold" panose="020B0702040204020203" pitchFamily="34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4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defRPr/>
            </a:pPr>
            <a:r>
              <a:rPr lang="en-US" sz="3200">
                <a:gradFill>
                  <a:gsLst>
                    <a:gs pos="85000">
                      <a:srgbClr val="6C1CB2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Open Sans" panose="020B0606030504020204" pitchFamily="34" charset="0"/>
                <a:cs typeface="Open Sans" panose="020B0606030504020204" pitchFamily="34" charset="0"/>
              </a:rPr>
              <a:t>Top 5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E68E47EC-4930-B55F-2174-36535784E5E8}"/>
              </a:ext>
            </a:extLst>
          </p:cNvPr>
          <p:cNvSpPr/>
          <p:nvPr/>
        </p:nvSpPr>
        <p:spPr bwMode="auto">
          <a:xfrm>
            <a:off x="6825175" y="4710336"/>
            <a:ext cx="3515157" cy="418052"/>
          </a:xfrm>
          <a:prstGeom prst="roundRect">
            <a:avLst>
              <a:gd name="adj" fmla="val 5136"/>
            </a:avLst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6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Highest velocity OSS project</a:t>
            </a:r>
          </a:p>
        </p:txBody>
      </p:sp>
      <p:sp>
        <p:nvSpPr>
          <p:cNvPr id="75" name="Text Placeholder 1">
            <a:extLst>
              <a:ext uri="{FF2B5EF4-FFF2-40B4-BE49-F238E27FC236}">
                <a16:creationId xmlns:a16="http://schemas.microsoft.com/office/drawing/2014/main" id="{3B9A2BFC-1F96-5874-7C88-7958CB7DF133}"/>
              </a:ext>
            </a:extLst>
          </p:cNvPr>
          <p:cNvSpPr txBox="1">
            <a:spLocks/>
          </p:cNvSpPr>
          <p:nvPr/>
        </p:nvSpPr>
        <p:spPr>
          <a:xfrm>
            <a:off x="6825175" y="4307276"/>
            <a:ext cx="2745654" cy="44319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defPPr>
              <a:defRPr lang="en-US"/>
            </a:defPPr>
            <a:lvl1pPr marR="0" lvl="0" indent="0" defTabSz="79799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920876" algn="l"/>
              </a:tabLst>
              <a:defRPr kumimoji="0" sz="3600" b="1" i="0" u="none" strike="noStrike" cap="none" spc="-50" normalizeH="0" baseline="0">
                <a:ln w="3175">
                  <a:noFill/>
                </a:ln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ea typeface="Open Sans" panose="020B0606030504020204" pitchFamily="34" charset="0"/>
                <a:cs typeface="Segoe UI Semibold" panose="020B0702040204020203" pitchFamily="34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4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defRPr/>
            </a:pPr>
            <a:r>
              <a:rPr lang="en-US" sz="3200">
                <a:gradFill>
                  <a:gsLst>
                    <a:gs pos="85000">
                      <a:srgbClr val="6C1CB2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Open Sans" panose="020B0606030504020204" pitchFamily="34" charset="0"/>
                <a:cs typeface="Open Sans" panose="020B0606030504020204" pitchFamily="34" charset="0"/>
              </a:rPr>
              <a:t>Top 5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16C9B6E-3DA1-B274-0EFF-5C3EC12EC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28955" y="4364941"/>
            <a:ext cx="1387103" cy="327869"/>
            <a:chOff x="6855538" y="4276912"/>
            <a:chExt cx="1387103" cy="327869"/>
          </a:xfrm>
        </p:grpSpPr>
        <p:grpSp>
          <p:nvGrpSpPr>
            <p:cNvPr id="77" name="Graphic 56">
              <a:extLst>
                <a:ext uri="{FF2B5EF4-FFF2-40B4-BE49-F238E27FC236}">
                  <a16:creationId xmlns:a16="http://schemas.microsoft.com/office/drawing/2014/main" id="{E0F21949-1D5A-9DB1-CF18-307ED3075365}"/>
                </a:ext>
              </a:extLst>
            </p:cNvPr>
            <p:cNvGrpSpPr/>
            <p:nvPr/>
          </p:nvGrpSpPr>
          <p:grpSpPr>
            <a:xfrm>
              <a:off x="7306300" y="4355290"/>
              <a:ext cx="936341" cy="171113"/>
              <a:chOff x="7468264" y="5777478"/>
              <a:chExt cx="577930" cy="105615"/>
            </a:xfrm>
            <a:solidFill>
              <a:srgbClr val="091F2C"/>
            </a:solidFill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9810BE39-C4EB-821D-F2E1-F06110651972}"/>
                  </a:ext>
                </a:extLst>
              </p:cNvPr>
              <p:cNvSpPr/>
              <p:nvPr/>
            </p:nvSpPr>
            <p:spPr>
              <a:xfrm>
                <a:off x="7469730" y="5777478"/>
                <a:ext cx="49692" cy="54850"/>
              </a:xfrm>
              <a:custGeom>
                <a:avLst/>
                <a:gdLst>
                  <a:gd name="connsiteX0" fmla="*/ 27539 w 49692"/>
                  <a:gd name="connsiteY0" fmla="*/ 43776 h 54850"/>
                  <a:gd name="connsiteX1" fmla="*/ 41802 w 49692"/>
                  <a:gd name="connsiteY1" fmla="*/ 36870 h 54850"/>
                  <a:gd name="connsiteX2" fmla="*/ 49389 w 49692"/>
                  <a:gd name="connsiteY2" fmla="*/ 44685 h 54850"/>
                  <a:gd name="connsiteX3" fmla="*/ 28109 w 49692"/>
                  <a:gd name="connsiteY3" fmla="*/ 54851 h 54850"/>
                  <a:gd name="connsiteX4" fmla="*/ 7929 w 49692"/>
                  <a:gd name="connsiteY4" fmla="*/ 47113 h 54850"/>
                  <a:gd name="connsiteX5" fmla="*/ 0 w 49692"/>
                  <a:gd name="connsiteY5" fmla="*/ 27578 h 54850"/>
                  <a:gd name="connsiteX6" fmla="*/ 8080 w 49692"/>
                  <a:gd name="connsiteY6" fmla="*/ 7890 h 54850"/>
                  <a:gd name="connsiteX7" fmla="*/ 27844 w 49692"/>
                  <a:gd name="connsiteY7" fmla="*/ 0 h 54850"/>
                  <a:gd name="connsiteX8" fmla="*/ 49693 w 49692"/>
                  <a:gd name="connsiteY8" fmla="*/ 9939 h 54850"/>
                  <a:gd name="connsiteX9" fmla="*/ 42333 w 49692"/>
                  <a:gd name="connsiteY9" fmla="*/ 18285 h 54850"/>
                  <a:gd name="connsiteX10" fmla="*/ 28375 w 49692"/>
                  <a:gd name="connsiteY10" fmla="*/ 11305 h 54850"/>
                  <a:gd name="connsiteX11" fmla="*/ 16957 w 49692"/>
                  <a:gd name="connsiteY11" fmla="*/ 15667 h 54850"/>
                  <a:gd name="connsiteX12" fmla="*/ 12216 w 49692"/>
                  <a:gd name="connsiteY12" fmla="*/ 27427 h 54850"/>
                  <a:gd name="connsiteX13" fmla="*/ 16692 w 49692"/>
                  <a:gd name="connsiteY13" fmla="*/ 39300 h 54850"/>
                  <a:gd name="connsiteX14" fmla="*/ 27539 w 49692"/>
                  <a:gd name="connsiteY14" fmla="*/ 43776 h 5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9692" h="54850">
                    <a:moveTo>
                      <a:pt x="27539" y="43776"/>
                    </a:moveTo>
                    <a:cubicBezTo>
                      <a:pt x="33356" y="43776"/>
                      <a:pt x="38110" y="41474"/>
                      <a:pt x="41802" y="36870"/>
                    </a:cubicBezTo>
                    <a:lnTo>
                      <a:pt x="49389" y="44685"/>
                    </a:lnTo>
                    <a:cubicBezTo>
                      <a:pt x="43370" y="51463"/>
                      <a:pt x="36276" y="54851"/>
                      <a:pt x="28109" y="54851"/>
                    </a:cubicBezTo>
                    <a:cubicBezTo>
                      <a:pt x="19940" y="54851"/>
                      <a:pt x="13214" y="52273"/>
                      <a:pt x="7929" y="47113"/>
                    </a:cubicBezTo>
                    <a:cubicBezTo>
                      <a:pt x="2642" y="41953"/>
                      <a:pt x="0" y="35443"/>
                      <a:pt x="0" y="27578"/>
                    </a:cubicBezTo>
                    <a:cubicBezTo>
                      <a:pt x="0" y="19714"/>
                      <a:pt x="2694" y="13152"/>
                      <a:pt x="8080" y="7890"/>
                    </a:cubicBezTo>
                    <a:cubicBezTo>
                      <a:pt x="13467" y="2630"/>
                      <a:pt x="20054" y="0"/>
                      <a:pt x="27844" y="0"/>
                    </a:cubicBezTo>
                    <a:cubicBezTo>
                      <a:pt x="36542" y="0"/>
                      <a:pt x="43826" y="3314"/>
                      <a:pt x="49693" y="9939"/>
                    </a:cubicBezTo>
                    <a:lnTo>
                      <a:pt x="42333" y="18285"/>
                    </a:lnTo>
                    <a:cubicBezTo>
                      <a:pt x="38591" y="13631"/>
                      <a:pt x="33939" y="11305"/>
                      <a:pt x="28375" y="11305"/>
                    </a:cubicBezTo>
                    <a:cubicBezTo>
                      <a:pt x="23922" y="11305"/>
                      <a:pt x="20116" y="12759"/>
                      <a:pt x="16957" y="15667"/>
                    </a:cubicBezTo>
                    <a:cubicBezTo>
                      <a:pt x="13794" y="18577"/>
                      <a:pt x="12216" y="22495"/>
                      <a:pt x="12216" y="27427"/>
                    </a:cubicBezTo>
                    <a:cubicBezTo>
                      <a:pt x="12216" y="32359"/>
                      <a:pt x="13707" y="36316"/>
                      <a:pt x="16692" y="39300"/>
                    </a:cubicBezTo>
                    <a:cubicBezTo>
                      <a:pt x="19674" y="42285"/>
                      <a:pt x="23293" y="43776"/>
                      <a:pt x="27539" y="43776"/>
                    </a:cubicBez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DE933387-57BE-9E9F-931A-4BE6906E5F61}"/>
                  </a:ext>
                </a:extLst>
              </p:cNvPr>
              <p:cNvSpPr/>
              <p:nvPr/>
            </p:nvSpPr>
            <p:spPr>
              <a:xfrm>
                <a:off x="7528450" y="5778692"/>
                <a:ext cx="34442" cy="53029"/>
              </a:xfrm>
              <a:custGeom>
                <a:avLst/>
                <a:gdLst>
                  <a:gd name="connsiteX0" fmla="*/ 0 w 34442"/>
                  <a:gd name="connsiteY0" fmla="*/ 53030 h 53029"/>
                  <a:gd name="connsiteX1" fmla="*/ 0 w 34442"/>
                  <a:gd name="connsiteY1" fmla="*/ 0 h 53029"/>
                  <a:gd name="connsiteX2" fmla="*/ 11836 w 34442"/>
                  <a:gd name="connsiteY2" fmla="*/ 0 h 53029"/>
                  <a:gd name="connsiteX3" fmla="*/ 11836 w 34442"/>
                  <a:gd name="connsiteY3" fmla="*/ 42484 h 53029"/>
                  <a:gd name="connsiteX4" fmla="*/ 34443 w 34442"/>
                  <a:gd name="connsiteY4" fmla="*/ 42484 h 53029"/>
                  <a:gd name="connsiteX5" fmla="*/ 34443 w 34442"/>
                  <a:gd name="connsiteY5" fmla="*/ 53030 h 53029"/>
                  <a:gd name="connsiteX6" fmla="*/ 0 w 34442"/>
                  <a:gd name="connsiteY6" fmla="*/ 53030 h 53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442" h="53029">
                    <a:moveTo>
                      <a:pt x="0" y="53030"/>
                    </a:moveTo>
                    <a:lnTo>
                      <a:pt x="0" y="0"/>
                    </a:lnTo>
                    <a:lnTo>
                      <a:pt x="11836" y="0"/>
                    </a:lnTo>
                    <a:lnTo>
                      <a:pt x="11836" y="42484"/>
                    </a:lnTo>
                    <a:lnTo>
                      <a:pt x="34443" y="42484"/>
                    </a:lnTo>
                    <a:lnTo>
                      <a:pt x="34443" y="53030"/>
                    </a:lnTo>
                    <a:lnTo>
                      <a:pt x="0" y="53030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434DA9A6-A891-76B0-7796-69958BA804B7}"/>
                  </a:ext>
                </a:extLst>
              </p:cNvPr>
              <p:cNvSpPr/>
              <p:nvPr/>
            </p:nvSpPr>
            <p:spPr>
              <a:xfrm>
                <a:off x="7567066" y="5777479"/>
                <a:ext cx="55685" cy="54773"/>
              </a:xfrm>
              <a:custGeom>
                <a:avLst/>
                <a:gdLst>
                  <a:gd name="connsiteX0" fmla="*/ 47644 w 55685"/>
                  <a:gd name="connsiteY0" fmla="*/ 46922 h 54773"/>
                  <a:gd name="connsiteX1" fmla="*/ 27843 w 55685"/>
                  <a:gd name="connsiteY1" fmla="*/ 54774 h 54773"/>
                  <a:gd name="connsiteX2" fmla="*/ 8041 w 55685"/>
                  <a:gd name="connsiteY2" fmla="*/ 46922 h 54773"/>
                  <a:gd name="connsiteX3" fmla="*/ 0 w 55685"/>
                  <a:gd name="connsiteY3" fmla="*/ 27389 h 54773"/>
                  <a:gd name="connsiteX4" fmla="*/ 8041 w 55685"/>
                  <a:gd name="connsiteY4" fmla="*/ 7852 h 54773"/>
                  <a:gd name="connsiteX5" fmla="*/ 27843 w 55685"/>
                  <a:gd name="connsiteY5" fmla="*/ 0 h 54773"/>
                  <a:gd name="connsiteX6" fmla="*/ 47644 w 55685"/>
                  <a:gd name="connsiteY6" fmla="*/ 7852 h 54773"/>
                  <a:gd name="connsiteX7" fmla="*/ 55685 w 55685"/>
                  <a:gd name="connsiteY7" fmla="*/ 27387 h 54773"/>
                  <a:gd name="connsiteX8" fmla="*/ 47644 w 55685"/>
                  <a:gd name="connsiteY8" fmla="*/ 46922 h 54773"/>
                  <a:gd name="connsiteX9" fmla="*/ 43623 w 55685"/>
                  <a:gd name="connsiteY9" fmla="*/ 27424 h 54773"/>
                  <a:gd name="connsiteX10" fmla="*/ 39070 w 55685"/>
                  <a:gd name="connsiteY10" fmla="*/ 15323 h 54773"/>
                  <a:gd name="connsiteX11" fmla="*/ 27879 w 55685"/>
                  <a:gd name="connsiteY11" fmla="*/ 10316 h 54773"/>
                  <a:gd name="connsiteX12" fmla="*/ 16690 w 55685"/>
                  <a:gd name="connsiteY12" fmla="*/ 15325 h 54773"/>
                  <a:gd name="connsiteX13" fmla="*/ 12137 w 55685"/>
                  <a:gd name="connsiteY13" fmla="*/ 27424 h 54773"/>
                  <a:gd name="connsiteX14" fmla="*/ 16690 w 55685"/>
                  <a:gd name="connsiteY14" fmla="*/ 39487 h 54773"/>
                  <a:gd name="connsiteX15" fmla="*/ 27881 w 55685"/>
                  <a:gd name="connsiteY15" fmla="*/ 44456 h 54773"/>
                  <a:gd name="connsiteX16" fmla="*/ 39072 w 55685"/>
                  <a:gd name="connsiteY16" fmla="*/ 39487 h 54773"/>
                  <a:gd name="connsiteX17" fmla="*/ 43622 w 55685"/>
                  <a:gd name="connsiteY17" fmla="*/ 27425 h 54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5685" h="54773">
                    <a:moveTo>
                      <a:pt x="47644" y="46922"/>
                    </a:moveTo>
                    <a:cubicBezTo>
                      <a:pt x="42283" y="52157"/>
                      <a:pt x="35683" y="54774"/>
                      <a:pt x="27843" y="54774"/>
                    </a:cubicBezTo>
                    <a:cubicBezTo>
                      <a:pt x="20002" y="54774"/>
                      <a:pt x="13402" y="52157"/>
                      <a:pt x="8041" y="46922"/>
                    </a:cubicBezTo>
                    <a:cubicBezTo>
                      <a:pt x="2680" y="41687"/>
                      <a:pt x="0" y="35177"/>
                      <a:pt x="0" y="27389"/>
                    </a:cubicBezTo>
                    <a:cubicBezTo>
                      <a:pt x="0" y="19599"/>
                      <a:pt x="2680" y="13087"/>
                      <a:pt x="8041" y="7852"/>
                    </a:cubicBezTo>
                    <a:cubicBezTo>
                      <a:pt x="13402" y="2617"/>
                      <a:pt x="20002" y="0"/>
                      <a:pt x="27843" y="0"/>
                    </a:cubicBezTo>
                    <a:cubicBezTo>
                      <a:pt x="35683" y="0"/>
                      <a:pt x="42283" y="2617"/>
                      <a:pt x="47644" y="7852"/>
                    </a:cubicBezTo>
                    <a:cubicBezTo>
                      <a:pt x="53005" y="13087"/>
                      <a:pt x="55685" y="19599"/>
                      <a:pt x="55685" y="27387"/>
                    </a:cubicBezTo>
                    <a:cubicBezTo>
                      <a:pt x="55685" y="35177"/>
                      <a:pt x="53005" y="41687"/>
                      <a:pt x="47644" y="46922"/>
                    </a:cubicBezTo>
                    <a:close/>
                    <a:moveTo>
                      <a:pt x="43623" y="27424"/>
                    </a:moveTo>
                    <a:cubicBezTo>
                      <a:pt x="43623" y="22696"/>
                      <a:pt x="42106" y="18662"/>
                      <a:pt x="39070" y="15323"/>
                    </a:cubicBezTo>
                    <a:cubicBezTo>
                      <a:pt x="36038" y="11986"/>
                      <a:pt x="32305" y="10316"/>
                      <a:pt x="27879" y="10316"/>
                    </a:cubicBezTo>
                    <a:cubicBezTo>
                      <a:pt x="23453" y="10316"/>
                      <a:pt x="19724" y="11986"/>
                      <a:pt x="16690" y="15325"/>
                    </a:cubicBezTo>
                    <a:cubicBezTo>
                      <a:pt x="13655" y="18662"/>
                      <a:pt x="12137" y="22696"/>
                      <a:pt x="12137" y="27424"/>
                    </a:cubicBezTo>
                    <a:cubicBezTo>
                      <a:pt x="12137" y="32155"/>
                      <a:pt x="13655" y="36175"/>
                      <a:pt x="16690" y="39487"/>
                    </a:cubicBezTo>
                    <a:cubicBezTo>
                      <a:pt x="19724" y="42801"/>
                      <a:pt x="23453" y="44456"/>
                      <a:pt x="27881" y="44456"/>
                    </a:cubicBezTo>
                    <a:cubicBezTo>
                      <a:pt x="32305" y="44456"/>
                      <a:pt x="36036" y="42801"/>
                      <a:pt x="39072" y="39487"/>
                    </a:cubicBezTo>
                    <a:cubicBezTo>
                      <a:pt x="42104" y="36175"/>
                      <a:pt x="43622" y="32155"/>
                      <a:pt x="43622" y="27425"/>
                    </a:cubicBez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40A609BC-068A-CD79-2A96-C06C0C812BBE}"/>
                  </a:ext>
                </a:extLst>
              </p:cNvPr>
              <p:cNvSpPr/>
              <p:nvPr/>
            </p:nvSpPr>
            <p:spPr>
              <a:xfrm>
                <a:off x="7632005" y="5778692"/>
                <a:ext cx="45444" cy="53559"/>
              </a:xfrm>
              <a:custGeom>
                <a:avLst/>
                <a:gdLst>
                  <a:gd name="connsiteX0" fmla="*/ 14794 w 45444"/>
                  <a:gd name="connsiteY0" fmla="*/ 39336 h 53559"/>
                  <a:gd name="connsiteX1" fmla="*/ 22758 w 45444"/>
                  <a:gd name="connsiteY1" fmla="*/ 43017 h 53559"/>
                  <a:gd name="connsiteX2" fmla="*/ 30689 w 45444"/>
                  <a:gd name="connsiteY2" fmla="*/ 39336 h 53559"/>
                  <a:gd name="connsiteX3" fmla="*/ 33610 w 45444"/>
                  <a:gd name="connsiteY3" fmla="*/ 29285 h 53559"/>
                  <a:gd name="connsiteX4" fmla="*/ 33610 w 45444"/>
                  <a:gd name="connsiteY4" fmla="*/ 2 h 53559"/>
                  <a:gd name="connsiteX5" fmla="*/ 45444 w 45444"/>
                  <a:gd name="connsiteY5" fmla="*/ 2 h 53559"/>
                  <a:gd name="connsiteX6" fmla="*/ 45444 w 45444"/>
                  <a:gd name="connsiteY6" fmla="*/ 29664 h 53559"/>
                  <a:gd name="connsiteX7" fmla="*/ 39073 w 45444"/>
                  <a:gd name="connsiteY7" fmla="*/ 47378 h 53559"/>
                  <a:gd name="connsiteX8" fmla="*/ 22758 w 45444"/>
                  <a:gd name="connsiteY8" fmla="*/ 53559 h 53559"/>
                  <a:gd name="connsiteX9" fmla="*/ 6411 w 45444"/>
                  <a:gd name="connsiteY9" fmla="*/ 47341 h 53559"/>
                  <a:gd name="connsiteX10" fmla="*/ 0 w 45444"/>
                  <a:gd name="connsiteY10" fmla="*/ 29664 h 53559"/>
                  <a:gd name="connsiteX11" fmla="*/ 0 w 45444"/>
                  <a:gd name="connsiteY11" fmla="*/ 0 h 53559"/>
                  <a:gd name="connsiteX12" fmla="*/ 11836 w 45444"/>
                  <a:gd name="connsiteY12" fmla="*/ 0 h 53559"/>
                  <a:gd name="connsiteX13" fmla="*/ 11836 w 45444"/>
                  <a:gd name="connsiteY13" fmla="*/ 29283 h 53559"/>
                  <a:gd name="connsiteX14" fmla="*/ 14794 w 45444"/>
                  <a:gd name="connsiteY14" fmla="*/ 39336 h 53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5444" h="53559">
                    <a:moveTo>
                      <a:pt x="14794" y="39336"/>
                    </a:moveTo>
                    <a:cubicBezTo>
                      <a:pt x="16768" y="41791"/>
                      <a:pt x="19423" y="43017"/>
                      <a:pt x="22758" y="43017"/>
                    </a:cubicBezTo>
                    <a:cubicBezTo>
                      <a:pt x="26099" y="43017"/>
                      <a:pt x="28740" y="41791"/>
                      <a:pt x="30689" y="39336"/>
                    </a:cubicBezTo>
                    <a:cubicBezTo>
                      <a:pt x="32634" y="36884"/>
                      <a:pt x="33610" y="33533"/>
                      <a:pt x="33610" y="29285"/>
                    </a:cubicBezTo>
                    <a:lnTo>
                      <a:pt x="33610" y="2"/>
                    </a:lnTo>
                    <a:lnTo>
                      <a:pt x="45444" y="2"/>
                    </a:lnTo>
                    <a:lnTo>
                      <a:pt x="45444" y="29664"/>
                    </a:lnTo>
                    <a:cubicBezTo>
                      <a:pt x="45444" y="37353"/>
                      <a:pt x="43318" y="43256"/>
                      <a:pt x="39073" y="47378"/>
                    </a:cubicBezTo>
                    <a:cubicBezTo>
                      <a:pt x="34823" y="51500"/>
                      <a:pt x="29385" y="53559"/>
                      <a:pt x="22758" y="53559"/>
                    </a:cubicBezTo>
                    <a:cubicBezTo>
                      <a:pt x="16134" y="53559"/>
                      <a:pt x="10685" y="51489"/>
                      <a:pt x="6411" y="47341"/>
                    </a:cubicBezTo>
                    <a:cubicBezTo>
                      <a:pt x="2136" y="43194"/>
                      <a:pt x="0" y="37301"/>
                      <a:pt x="0" y="29664"/>
                    </a:cubicBezTo>
                    <a:lnTo>
                      <a:pt x="0" y="0"/>
                    </a:lnTo>
                    <a:lnTo>
                      <a:pt x="11836" y="0"/>
                    </a:lnTo>
                    <a:lnTo>
                      <a:pt x="11836" y="29283"/>
                    </a:lnTo>
                    <a:cubicBezTo>
                      <a:pt x="11836" y="33533"/>
                      <a:pt x="12822" y="36884"/>
                      <a:pt x="14794" y="39336"/>
                    </a:cubicBez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DDA7663-3A74-51EF-A22E-50689511EAED}"/>
                  </a:ext>
                </a:extLst>
              </p:cNvPr>
              <p:cNvSpPr/>
              <p:nvPr/>
            </p:nvSpPr>
            <p:spPr>
              <a:xfrm>
                <a:off x="7689738" y="5778692"/>
                <a:ext cx="48101" cy="53029"/>
              </a:xfrm>
              <a:custGeom>
                <a:avLst/>
                <a:gdLst>
                  <a:gd name="connsiteX0" fmla="*/ 40514 w 48101"/>
                  <a:gd name="connsiteY0" fmla="*/ 6942 h 53029"/>
                  <a:gd name="connsiteX1" fmla="*/ 48101 w 48101"/>
                  <a:gd name="connsiteY1" fmla="*/ 26249 h 53029"/>
                  <a:gd name="connsiteX2" fmla="*/ 40703 w 48101"/>
                  <a:gd name="connsiteY2" fmla="*/ 45823 h 53029"/>
                  <a:gd name="connsiteX3" fmla="*/ 18133 w 48101"/>
                  <a:gd name="connsiteY3" fmla="*/ 53030 h 53029"/>
                  <a:gd name="connsiteX4" fmla="*/ 0 w 48101"/>
                  <a:gd name="connsiteY4" fmla="*/ 53030 h 53029"/>
                  <a:gd name="connsiteX5" fmla="*/ 0 w 48101"/>
                  <a:gd name="connsiteY5" fmla="*/ 0 h 53029"/>
                  <a:gd name="connsiteX6" fmla="*/ 18741 w 48101"/>
                  <a:gd name="connsiteY6" fmla="*/ 0 h 53029"/>
                  <a:gd name="connsiteX7" fmla="*/ 40514 w 48101"/>
                  <a:gd name="connsiteY7" fmla="*/ 6942 h 53029"/>
                  <a:gd name="connsiteX8" fmla="*/ 31826 w 48101"/>
                  <a:gd name="connsiteY8" fmla="*/ 38464 h 53029"/>
                  <a:gd name="connsiteX9" fmla="*/ 36189 w 48101"/>
                  <a:gd name="connsiteY9" fmla="*/ 26553 h 53029"/>
                  <a:gd name="connsiteX10" fmla="*/ 31826 w 48101"/>
                  <a:gd name="connsiteY10" fmla="*/ 14529 h 53029"/>
                  <a:gd name="connsiteX11" fmla="*/ 18438 w 48101"/>
                  <a:gd name="connsiteY11" fmla="*/ 10318 h 53029"/>
                  <a:gd name="connsiteX12" fmla="*/ 11837 w 48101"/>
                  <a:gd name="connsiteY12" fmla="*/ 10318 h 53029"/>
                  <a:gd name="connsiteX13" fmla="*/ 11837 w 48101"/>
                  <a:gd name="connsiteY13" fmla="*/ 42561 h 53029"/>
                  <a:gd name="connsiteX14" fmla="*/ 19347 w 48101"/>
                  <a:gd name="connsiteY14" fmla="*/ 42561 h 53029"/>
                  <a:gd name="connsiteX15" fmla="*/ 31828 w 48101"/>
                  <a:gd name="connsiteY15" fmla="*/ 38464 h 53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8101" h="53029">
                    <a:moveTo>
                      <a:pt x="40514" y="6942"/>
                    </a:moveTo>
                    <a:cubicBezTo>
                      <a:pt x="45570" y="11569"/>
                      <a:pt x="48101" y="18005"/>
                      <a:pt x="48101" y="26249"/>
                    </a:cubicBezTo>
                    <a:cubicBezTo>
                      <a:pt x="48101" y="34493"/>
                      <a:pt x="45634" y="41018"/>
                      <a:pt x="40703" y="45823"/>
                    </a:cubicBezTo>
                    <a:cubicBezTo>
                      <a:pt x="35773" y="50629"/>
                      <a:pt x="28248" y="53030"/>
                      <a:pt x="18133" y="53030"/>
                    </a:cubicBezTo>
                    <a:lnTo>
                      <a:pt x="0" y="53030"/>
                    </a:lnTo>
                    <a:lnTo>
                      <a:pt x="0" y="0"/>
                    </a:lnTo>
                    <a:lnTo>
                      <a:pt x="18741" y="0"/>
                    </a:lnTo>
                    <a:cubicBezTo>
                      <a:pt x="28198" y="0"/>
                      <a:pt x="35455" y="2314"/>
                      <a:pt x="40514" y="6942"/>
                    </a:cubicBezTo>
                    <a:close/>
                    <a:moveTo>
                      <a:pt x="31826" y="38464"/>
                    </a:moveTo>
                    <a:cubicBezTo>
                      <a:pt x="34734" y="35733"/>
                      <a:pt x="36189" y="31763"/>
                      <a:pt x="36189" y="26553"/>
                    </a:cubicBezTo>
                    <a:cubicBezTo>
                      <a:pt x="36189" y="21344"/>
                      <a:pt x="34734" y="17335"/>
                      <a:pt x="31826" y="14529"/>
                    </a:cubicBezTo>
                    <a:cubicBezTo>
                      <a:pt x="28918" y="11722"/>
                      <a:pt x="24455" y="10318"/>
                      <a:pt x="18438" y="10318"/>
                    </a:cubicBezTo>
                    <a:lnTo>
                      <a:pt x="11837" y="10318"/>
                    </a:lnTo>
                    <a:lnTo>
                      <a:pt x="11837" y="42561"/>
                    </a:lnTo>
                    <a:lnTo>
                      <a:pt x="19347" y="42561"/>
                    </a:lnTo>
                    <a:cubicBezTo>
                      <a:pt x="24758" y="42561"/>
                      <a:pt x="28918" y="41194"/>
                      <a:pt x="31828" y="38464"/>
                    </a:cubicBez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D9450E80-4896-9EA9-C9BE-45456789D276}"/>
                  </a:ext>
                </a:extLst>
              </p:cNvPr>
              <p:cNvSpPr/>
              <p:nvPr/>
            </p:nvSpPr>
            <p:spPr>
              <a:xfrm>
                <a:off x="7768109" y="5778692"/>
                <a:ext cx="48933" cy="53029"/>
              </a:xfrm>
              <a:custGeom>
                <a:avLst/>
                <a:gdLst>
                  <a:gd name="connsiteX0" fmla="*/ 37098 w 48933"/>
                  <a:gd name="connsiteY0" fmla="*/ 0 h 53029"/>
                  <a:gd name="connsiteX1" fmla="*/ 48934 w 48933"/>
                  <a:gd name="connsiteY1" fmla="*/ 0 h 53029"/>
                  <a:gd name="connsiteX2" fmla="*/ 48934 w 48933"/>
                  <a:gd name="connsiteY2" fmla="*/ 53030 h 53029"/>
                  <a:gd name="connsiteX3" fmla="*/ 37098 w 48933"/>
                  <a:gd name="connsiteY3" fmla="*/ 53030 h 53029"/>
                  <a:gd name="connsiteX4" fmla="*/ 11836 w 48933"/>
                  <a:gd name="connsiteY4" fmla="*/ 19801 h 53029"/>
                  <a:gd name="connsiteX5" fmla="*/ 11836 w 48933"/>
                  <a:gd name="connsiteY5" fmla="*/ 53030 h 53029"/>
                  <a:gd name="connsiteX6" fmla="*/ 0 w 48933"/>
                  <a:gd name="connsiteY6" fmla="*/ 53030 h 53029"/>
                  <a:gd name="connsiteX7" fmla="*/ 0 w 48933"/>
                  <a:gd name="connsiteY7" fmla="*/ 0 h 53029"/>
                  <a:gd name="connsiteX8" fmla="*/ 11075 w 48933"/>
                  <a:gd name="connsiteY8" fmla="*/ 0 h 53029"/>
                  <a:gd name="connsiteX9" fmla="*/ 37098 w 48933"/>
                  <a:gd name="connsiteY9" fmla="*/ 34140 h 53029"/>
                  <a:gd name="connsiteX10" fmla="*/ 37098 w 48933"/>
                  <a:gd name="connsiteY10" fmla="*/ 0 h 53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8933" h="53029">
                    <a:moveTo>
                      <a:pt x="37098" y="0"/>
                    </a:moveTo>
                    <a:lnTo>
                      <a:pt x="48934" y="0"/>
                    </a:lnTo>
                    <a:lnTo>
                      <a:pt x="48934" y="53030"/>
                    </a:lnTo>
                    <a:lnTo>
                      <a:pt x="37098" y="53030"/>
                    </a:lnTo>
                    <a:lnTo>
                      <a:pt x="11836" y="19801"/>
                    </a:lnTo>
                    <a:lnTo>
                      <a:pt x="11836" y="53030"/>
                    </a:lnTo>
                    <a:lnTo>
                      <a:pt x="0" y="53030"/>
                    </a:lnTo>
                    <a:lnTo>
                      <a:pt x="0" y="0"/>
                    </a:lnTo>
                    <a:lnTo>
                      <a:pt x="11075" y="0"/>
                    </a:lnTo>
                    <a:lnTo>
                      <a:pt x="37098" y="34140"/>
                    </a:lnTo>
                    <a:lnTo>
                      <a:pt x="37098" y="0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CDE5C787-F467-C19E-09F3-4496B1DB9669}"/>
                  </a:ext>
                </a:extLst>
              </p:cNvPr>
              <p:cNvSpPr/>
              <p:nvPr/>
            </p:nvSpPr>
            <p:spPr>
              <a:xfrm>
                <a:off x="7823186" y="5778692"/>
                <a:ext cx="57279" cy="53029"/>
              </a:xfrm>
              <a:custGeom>
                <a:avLst/>
                <a:gdLst>
                  <a:gd name="connsiteX0" fmla="*/ 44685 w 57279"/>
                  <a:gd name="connsiteY0" fmla="*/ 53030 h 53029"/>
                  <a:gd name="connsiteX1" fmla="*/ 39754 w 57279"/>
                  <a:gd name="connsiteY1" fmla="*/ 41574 h 53029"/>
                  <a:gd name="connsiteX2" fmla="*/ 17523 w 57279"/>
                  <a:gd name="connsiteY2" fmla="*/ 41574 h 53029"/>
                  <a:gd name="connsiteX3" fmla="*/ 12594 w 57279"/>
                  <a:gd name="connsiteY3" fmla="*/ 53030 h 53029"/>
                  <a:gd name="connsiteX4" fmla="*/ 0 w 57279"/>
                  <a:gd name="connsiteY4" fmla="*/ 53030 h 53029"/>
                  <a:gd name="connsiteX5" fmla="*/ 22912 w 57279"/>
                  <a:gd name="connsiteY5" fmla="*/ 0 h 53029"/>
                  <a:gd name="connsiteX6" fmla="*/ 34366 w 57279"/>
                  <a:gd name="connsiteY6" fmla="*/ 0 h 53029"/>
                  <a:gd name="connsiteX7" fmla="*/ 57280 w 57279"/>
                  <a:gd name="connsiteY7" fmla="*/ 53030 h 53029"/>
                  <a:gd name="connsiteX8" fmla="*/ 44685 w 57279"/>
                  <a:gd name="connsiteY8" fmla="*/ 53030 h 53029"/>
                  <a:gd name="connsiteX9" fmla="*/ 28678 w 57279"/>
                  <a:gd name="connsiteY9" fmla="*/ 15781 h 53029"/>
                  <a:gd name="connsiteX10" fmla="*/ 22001 w 57279"/>
                  <a:gd name="connsiteY10" fmla="*/ 31181 h 53029"/>
                  <a:gd name="connsiteX11" fmla="*/ 35279 w 57279"/>
                  <a:gd name="connsiteY11" fmla="*/ 31181 h 53029"/>
                  <a:gd name="connsiteX12" fmla="*/ 28678 w 57279"/>
                  <a:gd name="connsiteY12" fmla="*/ 15781 h 53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279" h="53029">
                    <a:moveTo>
                      <a:pt x="44685" y="53030"/>
                    </a:moveTo>
                    <a:lnTo>
                      <a:pt x="39754" y="41574"/>
                    </a:lnTo>
                    <a:lnTo>
                      <a:pt x="17523" y="41574"/>
                    </a:lnTo>
                    <a:lnTo>
                      <a:pt x="12594" y="53030"/>
                    </a:lnTo>
                    <a:lnTo>
                      <a:pt x="0" y="53030"/>
                    </a:lnTo>
                    <a:lnTo>
                      <a:pt x="22912" y="0"/>
                    </a:lnTo>
                    <a:lnTo>
                      <a:pt x="34366" y="0"/>
                    </a:lnTo>
                    <a:lnTo>
                      <a:pt x="57280" y="53030"/>
                    </a:lnTo>
                    <a:lnTo>
                      <a:pt x="44685" y="53030"/>
                    </a:lnTo>
                    <a:close/>
                    <a:moveTo>
                      <a:pt x="28678" y="15781"/>
                    </a:moveTo>
                    <a:lnTo>
                      <a:pt x="22001" y="31181"/>
                    </a:lnTo>
                    <a:lnTo>
                      <a:pt x="35279" y="31181"/>
                    </a:lnTo>
                    <a:lnTo>
                      <a:pt x="28678" y="15781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EF2EC535-6A3C-152C-8B7C-1132EFF1C5B3}"/>
                  </a:ext>
                </a:extLst>
              </p:cNvPr>
              <p:cNvSpPr/>
              <p:nvPr/>
            </p:nvSpPr>
            <p:spPr>
              <a:xfrm>
                <a:off x="7878340" y="5778692"/>
                <a:ext cx="41877" cy="53029"/>
              </a:xfrm>
              <a:custGeom>
                <a:avLst/>
                <a:gdLst>
                  <a:gd name="connsiteX0" fmla="*/ 26857 w 41877"/>
                  <a:gd name="connsiteY0" fmla="*/ 10242 h 53029"/>
                  <a:gd name="connsiteX1" fmla="*/ 26857 w 41877"/>
                  <a:gd name="connsiteY1" fmla="*/ 53030 h 53029"/>
                  <a:gd name="connsiteX2" fmla="*/ 15022 w 41877"/>
                  <a:gd name="connsiteY2" fmla="*/ 53030 h 53029"/>
                  <a:gd name="connsiteX3" fmla="*/ 15022 w 41877"/>
                  <a:gd name="connsiteY3" fmla="*/ 10242 h 53029"/>
                  <a:gd name="connsiteX4" fmla="*/ 0 w 41877"/>
                  <a:gd name="connsiteY4" fmla="*/ 10242 h 53029"/>
                  <a:gd name="connsiteX5" fmla="*/ 0 w 41877"/>
                  <a:gd name="connsiteY5" fmla="*/ 0 h 53029"/>
                  <a:gd name="connsiteX6" fmla="*/ 41878 w 41877"/>
                  <a:gd name="connsiteY6" fmla="*/ 0 h 53029"/>
                  <a:gd name="connsiteX7" fmla="*/ 41878 w 41877"/>
                  <a:gd name="connsiteY7" fmla="*/ 10242 h 53029"/>
                  <a:gd name="connsiteX8" fmla="*/ 26857 w 41877"/>
                  <a:gd name="connsiteY8" fmla="*/ 10242 h 53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877" h="53029">
                    <a:moveTo>
                      <a:pt x="26857" y="10242"/>
                    </a:moveTo>
                    <a:lnTo>
                      <a:pt x="26857" y="53030"/>
                    </a:lnTo>
                    <a:lnTo>
                      <a:pt x="15022" y="53030"/>
                    </a:lnTo>
                    <a:lnTo>
                      <a:pt x="15022" y="10242"/>
                    </a:lnTo>
                    <a:lnTo>
                      <a:pt x="0" y="10242"/>
                    </a:lnTo>
                    <a:lnTo>
                      <a:pt x="0" y="0"/>
                    </a:lnTo>
                    <a:lnTo>
                      <a:pt x="41878" y="0"/>
                    </a:lnTo>
                    <a:lnTo>
                      <a:pt x="41878" y="10242"/>
                    </a:lnTo>
                    <a:lnTo>
                      <a:pt x="26857" y="10242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6E06F3F8-3AA7-058B-401A-94943CA3311E}"/>
                  </a:ext>
                </a:extLst>
              </p:cNvPr>
              <p:cNvSpPr/>
              <p:nvPr/>
            </p:nvSpPr>
            <p:spPr>
              <a:xfrm>
                <a:off x="7928865" y="5778692"/>
                <a:ext cx="11835" cy="53029"/>
              </a:xfrm>
              <a:custGeom>
                <a:avLst/>
                <a:gdLst>
                  <a:gd name="connsiteX0" fmla="*/ 0 w 11835"/>
                  <a:gd name="connsiteY0" fmla="*/ 0 h 53029"/>
                  <a:gd name="connsiteX1" fmla="*/ 11836 w 11835"/>
                  <a:gd name="connsiteY1" fmla="*/ 0 h 53029"/>
                  <a:gd name="connsiteX2" fmla="*/ 11836 w 11835"/>
                  <a:gd name="connsiteY2" fmla="*/ 53030 h 53029"/>
                  <a:gd name="connsiteX3" fmla="*/ 0 w 11835"/>
                  <a:gd name="connsiteY3" fmla="*/ 53030 h 53029"/>
                  <a:gd name="connsiteX4" fmla="*/ 0 w 11835"/>
                  <a:gd name="connsiteY4" fmla="*/ 0 h 53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835" h="53029">
                    <a:moveTo>
                      <a:pt x="0" y="0"/>
                    </a:moveTo>
                    <a:lnTo>
                      <a:pt x="11836" y="0"/>
                    </a:lnTo>
                    <a:lnTo>
                      <a:pt x="11836" y="53030"/>
                    </a:lnTo>
                    <a:lnTo>
                      <a:pt x="0" y="530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D818567-A82D-6B3B-90E9-C4877AB05F8A}"/>
                  </a:ext>
                </a:extLst>
              </p:cNvPr>
              <p:cNvSpPr/>
              <p:nvPr/>
            </p:nvSpPr>
            <p:spPr>
              <a:xfrm>
                <a:off x="7946996" y="5778692"/>
                <a:ext cx="52652" cy="53029"/>
              </a:xfrm>
              <a:custGeom>
                <a:avLst/>
                <a:gdLst>
                  <a:gd name="connsiteX0" fmla="*/ 26326 w 52652"/>
                  <a:gd name="connsiteY0" fmla="*/ 33761 h 53029"/>
                  <a:gd name="connsiteX1" fmla="*/ 39829 w 52652"/>
                  <a:gd name="connsiteY1" fmla="*/ 0 h 53029"/>
                  <a:gd name="connsiteX2" fmla="*/ 52653 w 52652"/>
                  <a:gd name="connsiteY2" fmla="*/ 0 h 53029"/>
                  <a:gd name="connsiteX3" fmla="*/ 31334 w 52652"/>
                  <a:gd name="connsiteY3" fmla="*/ 53030 h 53029"/>
                  <a:gd name="connsiteX4" fmla="*/ 21321 w 52652"/>
                  <a:gd name="connsiteY4" fmla="*/ 53030 h 53029"/>
                  <a:gd name="connsiteX5" fmla="*/ 0 w 52652"/>
                  <a:gd name="connsiteY5" fmla="*/ 0 h 53029"/>
                  <a:gd name="connsiteX6" fmla="*/ 12824 w 52652"/>
                  <a:gd name="connsiteY6" fmla="*/ 0 h 53029"/>
                  <a:gd name="connsiteX7" fmla="*/ 26326 w 52652"/>
                  <a:gd name="connsiteY7" fmla="*/ 33761 h 53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652" h="53029">
                    <a:moveTo>
                      <a:pt x="26326" y="33761"/>
                    </a:moveTo>
                    <a:lnTo>
                      <a:pt x="39829" y="0"/>
                    </a:lnTo>
                    <a:lnTo>
                      <a:pt x="52653" y="0"/>
                    </a:lnTo>
                    <a:lnTo>
                      <a:pt x="31334" y="53030"/>
                    </a:lnTo>
                    <a:lnTo>
                      <a:pt x="21321" y="53030"/>
                    </a:lnTo>
                    <a:lnTo>
                      <a:pt x="0" y="0"/>
                    </a:lnTo>
                    <a:lnTo>
                      <a:pt x="12824" y="0"/>
                    </a:lnTo>
                    <a:lnTo>
                      <a:pt x="26326" y="33761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F61C2E10-52F9-5779-10F1-3C689711432E}"/>
                  </a:ext>
                </a:extLst>
              </p:cNvPr>
              <p:cNvSpPr/>
              <p:nvPr/>
            </p:nvSpPr>
            <p:spPr>
              <a:xfrm>
                <a:off x="8005943" y="5778692"/>
                <a:ext cx="39071" cy="53031"/>
              </a:xfrm>
              <a:custGeom>
                <a:avLst/>
                <a:gdLst>
                  <a:gd name="connsiteX0" fmla="*/ 38237 w 39071"/>
                  <a:gd name="connsiteY0" fmla="*/ 0 h 53031"/>
                  <a:gd name="connsiteX1" fmla="*/ 38237 w 39071"/>
                  <a:gd name="connsiteY1" fmla="*/ 10546 h 53031"/>
                  <a:gd name="connsiteX2" fmla="*/ 11836 w 39071"/>
                  <a:gd name="connsiteY2" fmla="*/ 10546 h 53031"/>
                  <a:gd name="connsiteX3" fmla="*/ 11836 w 39071"/>
                  <a:gd name="connsiteY3" fmla="*/ 21470 h 53031"/>
                  <a:gd name="connsiteX4" fmla="*/ 35582 w 39071"/>
                  <a:gd name="connsiteY4" fmla="*/ 21470 h 53031"/>
                  <a:gd name="connsiteX5" fmla="*/ 35582 w 39071"/>
                  <a:gd name="connsiteY5" fmla="*/ 31560 h 53031"/>
                  <a:gd name="connsiteX6" fmla="*/ 11837 w 39071"/>
                  <a:gd name="connsiteY6" fmla="*/ 31560 h 53031"/>
                  <a:gd name="connsiteX7" fmla="*/ 11837 w 39071"/>
                  <a:gd name="connsiteY7" fmla="*/ 42561 h 53031"/>
                  <a:gd name="connsiteX8" fmla="*/ 39072 w 39071"/>
                  <a:gd name="connsiteY8" fmla="*/ 42561 h 53031"/>
                  <a:gd name="connsiteX9" fmla="*/ 39072 w 39071"/>
                  <a:gd name="connsiteY9" fmla="*/ 53031 h 53031"/>
                  <a:gd name="connsiteX10" fmla="*/ 0 w 39071"/>
                  <a:gd name="connsiteY10" fmla="*/ 53031 h 53031"/>
                  <a:gd name="connsiteX11" fmla="*/ 0 w 39071"/>
                  <a:gd name="connsiteY11" fmla="*/ 0 h 53031"/>
                  <a:gd name="connsiteX12" fmla="*/ 38237 w 39071"/>
                  <a:gd name="connsiteY12" fmla="*/ 0 h 5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9071" h="53031">
                    <a:moveTo>
                      <a:pt x="38237" y="0"/>
                    </a:moveTo>
                    <a:lnTo>
                      <a:pt x="38237" y="10546"/>
                    </a:lnTo>
                    <a:lnTo>
                      <a:pt x="11836" y="10546"/>
                    </a:lnTo>
                    <a:lnTo>
                      <a:pt x="11836" y="21470"/>
                    </a:lnTo>
                    <a:lnTo>
                      <a:pt x="35582" y="21470"/>
                    </a:lnTo>
                    <a:lnTo>
                      <a:pt x="35582" y="31560"/>
                    </a:lnTo>
                    <a:lnTo>
                      <a:pt x="11837" y="31560"/>
                    </a:lnTo>
                    <a:lnTo>
                      <a:pt x="11837" y="42561"/>
                    </a:lnTo>
                    <a:lnTo>
                      <a:pt x="39072" y="42561"/>
                    </a:lnTo>
                    <a:lnTo>
                      <a:pt x="39072" y="53031"/>
                    </a:lnTo>
                    <a:lnTo>
                      <a:pt x="0" y="53031"/>
                    </a:lnTo>
                    <a:lnTo>
                      <a:pt x="0" y="0"/>
                    </a:lnTo>
                    <a:lnTo>
                      <a:pt x="38237" y="0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7A096C6B-4FBE-EF04-0845-231D397CC81E}"/>
                  </a:ext>
                </a:extLst>
              </p:cNvPr>
              <p:cNvSpPr/>
              <p:nvPr/>
            </p:nvSpPr>
            <p:spPr>
              <a:xfrm>
                <a:off x="7468264" y="5852348"/>
                <a:ext cx="27854" cy="30745"/>
              </a:xfrm>
              <a:custGeom>
                <a:avLst/>
                <a:gdLst>
                  <a:gd name="connsiteX0" fmla="*/ 15437 w 27854"/>
                  <a:gd name="connsiteY0" fmla="*/ 24539 h 30745"/>
                  <a:gd name="connsiteX1" fmla="*/ 23432 w 27854"/>
                  <a:gd name="connsiteY1" fmla="*/ 20669 h 30745"/>
                  <a:gd name="connsiteX2" fmla="*/ 27685 w 27854"/>
                  <a:gd name="connsiteY2" fmla="*/ 25048 h 30745"/>
                  <a:gd name="connsiteX3" fmla="*/ 15756 w 27854"/>
                  <a:gd name="connsiteY3" fmla="*/ 30746 h 30745"/>
                  <a:gd name="connsiteX4" fmla="*/ 4444 w 27854"/>
                  <a:gd name="connsiteY4" fmla="*/ 26407 h 30745"/>
                  <a:gd name="connsiteX5" fmla="*/ 0 w 27854"/>
                  <a:gd name="connsiteY5" fmla="*/ 15459 h 30745"/>
                  <a:gd name="connsiteX6" fmla="*/ 4528 w 27854"/>
                  <a:gd name="connsiteY6" fmla="*/ 4423 h 30745"/>
                  <a:gd name="connsiteX7" fmla="*/ 15607 w 27854"/>
                  <a:gd name="connsiteY7" fmla="*/ 0 h 30745"/>
                  <a:gd name="connsiteX8" fmla="*/ 27854 w 27854"/>
                  <a:gd name="connsiteY8" fmla="*/ 5572 h 30745"/>
                  <a:gd name="connsiteX9" fmla="*/ 23730 w 27854"/>
                  <a:gd name="connsiteY9" fmla="*/ 10249 h 30745"/>
                  <a:gd name="connsiteX10" fmla="*/ 15905 w 27854"/>
                  <a:gd name="connsiteY10" fmla="*/ 6336 h 30745"/>
                  <a:gd name="connsiteX11" fmla="*/ 9505 w 27854"/>
                  <a:gd name="connsiteY11" fmla="*/ 8782 h 30745"/>
                  <a:gd name="connsiteX12" fmla="*/ 6847 w 27854"/>
                  <a:gd name="connsiteY12" fmla="*/ 15374 h 30745"/>
                  <a:gd name="connsiteX13" fmla="*/ 9356 w 27854"/>
                  <a:gd name="connsiteY13" fmla="*/ 22028 h 30745"/>
                  <a:gd name="connsiteX14" fmla="*/ 15437 w 27854"/>
                  <a:gd name="connsiteY14" fmla="*/ 24539 h 30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854" h="30745">
                    <a:moveTo>
                      <a:pt x="15437" y="24539"/>
                    </a:moveTo>
                    <a:cubicBezTo>
                      <a:pt x="18697" y="24539"/>
                      <a:pt x="21361" y="23249"/>
                      <a:pt x="23432" y="20669"/>
                    </a:cubicBezTo>
                    <a:lnTo>
                      <a:pt x="27685" y="25048"/>
                    </a:lnTo>
                    <a:cubicBezTo>
                      <a:pt x="24309" y="28848"/>
                      <a:pt x="20334" y="30746"/>
                      <a:pt x="15756" y="30746"/>
                    </a:cubicBezTo>
                    <a:cubicBezTo>
                      <a:pt x="11177" y="30746"/>
                      <a:pt x="7406" y="29302"/>
                      <a:pt x="4444" y="26407"/>
                    </a:cubicBezTo>
                    <a:cubicBezTo>
                      <a:pt x="1481" y="23517"/>
                      <a:pt x="0" y="19867"/>
                      <a:pt x="0" y="15459"/>
                    </a:cubicBezTo>
                    <a:cubicBezTo>
                      <a:pt x="0" y="11050"/>
                      <a:pt x="1508" y="7371"/>
                      <a:pt x="4528" y="4423"/>
                    </a:cubicBezTo>
                    <a:cubicBezTo>
                      <a:pt x="7549" y="1474"/>
                      <a:pt x="11241" y="0"/>
                      <a:pt x="15607" y="0"/>
                    </a:cubicBezTo>
                    <a:cubicBezTo>
                      <a:pt x="20482" y="0"/>
                      <a:pt x="24566" y="1858"/>
                      <a:pt x="27854" y="5572"/>
                    </a:cubicBezTo>
                    <a:lnTo>
                      <a:pt x="23730" y="10249"/>
                    </a:lnTo>
                    <a:cubicBezTo>
                      <a:pt x="21631" y="7641"/>
                      <a:pt x="19022" y="6336"/>
                      <a:pt x="15905" y="6336"/>
                    </a:cubicBezTo>
                    <a:cubicBezTo>
                      <a:pt x="13409" y="6336"/>
                      <a:pt x="11276" y="7152"/>
                      <a:pt x="9505" y="8782"/>
                    </a:cubicBezTo>
                    <a:cubicBezTo>
                      <a:pt x="7731" y="10413"/>
                      <a:pt x="6847" y="12610"/>
                      <a:pt x="6847" y="15374"/>
                    </a:cubicBezTo>
                    <a:cubicBezTo>
                      <a:pt x="6847" y="18138"/>
                      <a:pt x="7683" y="20358"/>
                      <a:pt x="9356" y="22028"/>
                    </a:cubicBezTo>
                    <a:cubicBezTo>
                      <a:pt x="11028" y="23703"/>
                      <a:pt x="13055" y="24539"/>
                      <a:pt x="15437" y="24539"/>
                    </a:cubicBez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5211025A-6ADE-029B-954A-D325BAED3EE4}"/>
                  </a:ext>
                </a:extLst>
              </p:cNvPr>
              <p:cNvSpPr/>
              <p:nvPr/>
            </p:nvSpPr>
            <p:spPr>
              <a:xfrm>
                <a:off x="7498840" y="5852348"/>
                <a:ext cx="31213" cy="30705"/>
              </a:xfrm>
              <a:custGeom>
                <a:avLst/>
                <a:gdLst>
                  <a:gd name="connsiteX0" fmla="*/ 26705 w 31213"/>
                  <a:gd name="connsiteY0" fmla="*/ 26301 h 30705"/>
                  <a:gd name="connsiteX1" fmla="*/ 15607 w 31213"/>
                  <a:gd name="connsiteY1" fmla="*/ 30706 h 30705"/>
                  <a:gd name="connsiteX2" fmla="*/ 4506 w 31213"/>
                  <a:gd name="connsiteY2" fmla="*/ 26301 h 30705"/>
                  <a:gd name="connsiteX3" fmla="*/ 0 w 31213"/>
                  <a:gd name="connsiteY3" fmla="*/ 15354 h 30705"/>
                  <a:gd name="connsiteX4" fmla="*/ 4506 w 31213"/>
                  <a:gd name="connsiteY4" fmla="*/ 4403 h 30705"/>
                  <a:gd name="connsiteX5" fmla="*/ 15607 w 31213"/>
                  <a:gd name="connsiteY5" fmla="*/ 0 h 30705"/>
                  <a:gd name="connsiteX6" fmla="*/ 26705 w 31213"/>
                  <a:gd name="connsiteY6" fmla="*/ 4403 h 30705"/>
                  <a:gd name="connsiteX7" fmla="*/ 31213 w 31213"/>
                  <a:gd name="connsiteY7" fmla="*/ 15354 h 30705"/>
                  <a:gd name="connsiteX8" fmla="*/ 26707 w 31213"/>
                  <a:gd name="connsiteY8" fmla="*/ 26301 h 30705"/>
                  <a:gd name="connsiteX9" fmla="*/ 24452 w 31213"/>
                  <a:gd name="connsiteY9" fmla="*/ 15374 h 30705"/>
                  <a:gd name="connsiteX10" fmla="*/ 21900 w 31213"/>
                  <a:gd name="connsiteY10" fmla="*/ 8589 h 30705"/>
                  <a:gd name="connsiteX11" fmla="*/ 15627 w 31213"/>
                  <a:gd name="connsiteY11" fmla="*/ 5785 h 30705"/>
                  <a:gd name="connsiteX12" fmla="*/ 9355 w 31213"/>
                  <a:gd name="connsiteY12" fmla="*/ 8591 h 30705"/>
                  <a:gd name="connsiteX13" fmla="*/ 6803 w 31213"/>
                  <a:gd name="connsiteY13" fmla="*/ 15374 h 30705"/>
                  <a:gd name="connsiteX14" fmla="*/ 9355 w 31213"/>
                  <a:gd name="connsiteY14" fmla="*/ 22135 h 30705"/>
                  <a:gd name="connsiteX15" fmla="*/ 15627 w 31213"/>
                  <a:gd name="connsiteY15" fmla="*/ 24919 h 30705"/>
                  <a:gd name="connsiteX16" fmla="*/ 21900 w 31213"/>
                  <a:gd name="connsiteY16" fmla="*/ 22135 h 30705"/>
                  <a:gd name="connsiteX17" fmla="*/ 24452 w 31213"/>
                  <a:gd name="connsiteY17" fmla="*/ 15374 h 30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1213" h="30705">
                    <a:moveTo>
                      <a:pt x="26705" y="26301"/>
                    </a:moveTo>
                    <a:cubicBezTo>
                      <a:pt x="23701" y="29236"/>
                      <a:pt x="20001" y="30706"/>
                      <a:pt x="15607" y="30706"/>
                    </a:cubicBezTo>
                    <a:cubicBezTo>
                      <a:pt x="11212" y="30706"/>
                      <a:pt x="7512" y="29236"/>
                      <a:pt x="4506" y="26301"/>
                    </a:cubicBezTo>
                    <a:cubicBezTo>
                      <a:pt x="1501" y="23370"/>
                      <a:pt x="0" y="19718"/>
                      <a:pt x="0" y="15354"/>
                    </a:cubicBezTo>
                    <a:cubicBezTo>
                      <a:pt x="0" y="10986"/>
                      <a:pt x="1501" y="7336"/>
                      <a:pt x="4506" y="4403"/>
                    </a:cubicBezTo>
                    <a:cubicBezTo>
                      <a:pt x="7512" y="1468"/>
                      <a:pt x="11212" y="0"/>
                      <a:pt x="15607" y="0"/>
                    </a:cubicBezTo>
                    <a:cubicBezTo>
                      <a:pt x="20001" y="0"/>
                      <a:pt x="23701" y="1468"/>
                      <a:pt x="26705" y="4403"/>
                    </a:cubicBezTo>
                    <a:cubicBezTo>
                      <a:pt x="29710" y="7334"/>
                      <a:pt x="31213" y="10986"/>
                      <a:pt x="31213" y="15354"/>
                    </a:cubicBezTo>
                    <a:cubicBezTo>
                      <a:pt x="31213" y="19719"/>
                      <a:pt x="29710" y="23368"/>
                      <a:pt x="26707" y="26301"/>
                    </a:cubicBezTo>
                    <a:close/>
                    <a:moveTo>
                      <a:pt x="24452" y="15374"/>
                    </a:moveTo>
                    <a:cubicBezTo>
                      <a:pt x="24452" y="12723"/>
                      <a:pt x="23601" y="10462"/>
                      <a:pt x="21900" y="8589"/>
                    </a:cubicBezTo>
                    <a:cubicBezTo>
                      <a:pt x="20198" y="6719"/>
                      <a:pt x="18108" y="5785"/>
                      <a:pt x="15627" y="5785"/>
                    </a:cubicBezTo>
                    <a:cubicBezTo>
                      <a:pt x="13147" y="5785"/>
                      <a:pt x="11055" y="6719"/>
                      <a:pt x="9355" y="8591"/>
                    </a:cubicBezTo>
                    <a:cubicBezTo>
                      <a:pt x="7654" y="10462"/>
                      <a:pt x="6803" y="12723"/>
                      <a:pt x="6803" y="15374"/>
                    </a:cubicBezTo>
                    <a:cubicBezTo>
                      <a:pt x="6803" y="18024"/>
                      <a:pt x="7654" y="20279"/>
                      <a:pt x="9355" y="22135"/>
                    </a:cubicBezTo>
                    <a:cubicBezTo>
                      <a:pt x="11055" y="23993"/>
                      <a:pt x="13146" y="24919"/>
                      <a:pt x="15627" y="24919"/>
                    </a:cubicBezTo>
                    <a:cubicBezTo>
                      <a:pt x="18108" y="24919"/>
                      <a:pt x="20200" y="23993"/>
                      <a:pt x="21900" y="22135"/>
                    </a:cubicBezTo>
                    <a:cubicBezTo>
                      <a:pt x="23601" y="20279"/>
                      <a:pt x="24452" y="18026"/>
                      <a:pt x="24452" y="15374"/>
                    </a:cubicBez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32F088B5-1679-FECB-EF9D-3DA32C5717BC}"/>
                  </a:ext>
                </a:extLst>
              </p:cNvPr>
              <p:cNvSpPr/>
              <p:nvPr/>
            </p:nvSpPr>
            <p:spPr>
              <a:xfrm>
                <a:off x="7535667" y="5853028"/>
                <a:ext cx="33255" cy="29727"/>
              </a:xfrm>
              <a:custGeom>
                <a:avLst/>
                <a:gdLst>
                  <a:gd name="connsiteX0" fmla="*/ 26621 w 33255"/>
                  <a:gd name="connsiteY0" fmla="*/ 11013 h 29727"/>
                  <a:gd name="connsiteX1" fmla="*/ 18583 w 33255"/>
                  <a:gd name="connsiteY1" fmla="*/ 27260 h 29727"/>
                  <a:gd name="connsiteX2" fmla="*/ 14630 w 33255"/>
                  <a:gd name="connsiteY2" fmla="*/ 27260 h 29727"/>
                  <a:gd name="connsiteX3" fmla="*/ 6634 w 33255"/>
                  <a:gd name="connsiteY3" fmla="*/ 11015 h 29727"/>
                  <a:gd name="connsiteX4" fmla="*/ 6634 w 33255"/>
                  <a:gd name="connsiteY4" fmla="*/ 29727 h 29727"/>
                  <a:gd name="connsiteX5" fmla="*/ 0 w 33255"/>
                  <a:gd name="connsiteY5" fmla="*/ 29727 h 29727"/>
                  <a:gd name="connsiteX6" fmla="*/ 0 w 33255"/>
                  <a:gd name="connsiteY6" fmla="*/ 0 h 29727"/>
                  <a:gd name="connsiteX7" fmla="*/ 8973 w 33255"/>
                  <a:gd name="connsiteY7" fmla="*/ 0 h 29727"/>
                  <a:gd name="connsiteX8" fmla="*/ 16628 w 33255"/>
                  <a:gd name="connsiteY8" fmla="*/ 16330 h 29727"/>
                  <a:gd name="connsiteX9" fmla="*/ 24326 w 33255"/>
                  <a:gd name="connsiteY9" fmla="*/ 0 h 29727"/>
                  <a:gd name="connsiteX10" fmla="*/ 33255 w 33255"/>
                  <a:gd name="connsiteY10" fmla="*/ 0 h 29727"/>
                  <a:gd name="connsiteX11" fmla="*/ 33255 w 33255"/>
                  <a:gd name="connsiteY11" fmla="*/ 29727 h 29727"/>
                  <a:gd name="connsiteX12" fmla="*/ 26621 w 33255"/>
                  <a:gd name="connsiteY12" fmla="*/ 29727 h 29727"/>
                  <a:gd name="connsiteX13" fmla="*/ 26621 w 33255"/>
                  <a:gd name="connsiteY13" fmla="*/ 11015 h 29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255" h="29727">
                    <a:moveTo>
                      <a:pt x="26621" y="11013"/>
                    </a:moveTo>
                    <a:lnTo>
                      <a:pt x="18583" y="27260"/>
                    </a:lnTo>
                    <a:lnTo>
                      <a:pt x="14630" y="27260"/>
                    </a:lnTo>
                    <a:lnTo>
                      <a:pt x="6634" y="11015"/>
                    </a:lnTo>
                    <a:lnTo>
                      <a:pt x="6634" y="29727"/>
                    </a:lnTo>
                    <a:lnTo>
                      <a:pt x="0" y="29727"/>
                    </a:lnTo>
                    <a:lnTo>
                      <a:pt x="0" y="0"/>
                    </a:lnTo>
                    <a:lnTo>
                      <a:pt x="8973" y="0"/>
                    </a:lnTo>
                    <a:lnTo>
                      <a:pt x="16628" y="16330"/>
                    </a:lnTo>
                    <a:lnTo>
                      <a:pt x="24326" y="0"/>
                    </a:lnTo>
                    <a:lnTo>
                      <a:pt x="33255" y="0"/>
                    </a:lnTo>
                    <a:lnTo>
                      <a:pt x="33255" y="29727"/>
                    </a:lnTo>
                    <a:lnTo>
                      <a:pt x="26621" y="29727"/>
                    </a:lnTo>
                    <a:lnTo>
                      <a:pt x="26621" y="11015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49970BCD-EA93-0E26-4FE0-6902466A5158}"/>
                  </a:ext>
                </a:extLst>
              </p:cNvPr>
              <p:cNvSpPr/>
              <p:nvPr/>
            </p:nvSpPr>
            <p:spPr>
              <a:xfrm>
                <a:off x="7576238" y="5853028"/>
                <a:ext cx="23600" cy="29725"/>
              </a:xfrm>
              <a:custGeom>
                <a:avLst/>
                <a:gdLst>
                  <a:gd name="connsiteX0" fmla="*/ 20475 w 23600"/>
                  <a:gd name="connsiteY0" fmla="*/ 2659 h 29725"/>
                  <a:gd name="connsiteX1" fmla="*/ 23601 w 23600"/>
                  <a:gd name="connsiteY1" fmla="*/ 10824 h 29725"/>
                  <a:gd name="connsiteX2" fmla="*/ 20391 w 23600"/>
                  <a:gd name="connsiteY2" fmla="*/ 18882 h 29725"/>
                  <a:gd name="connsiteX3" fmla="*/ 10589 w 23600"/>
                  <a:gd name="connsiteY3" fmla="*/ 21433 h 29725"/>
                  <a:gd name="connsiteX4" fmla="*/ 6634 w 23600"/>
                  <a:gd name="connsiteY4" fmla="*/ 21433 h 29725"/>
                  <a:gd name="connsiteX5" fmla="*/ 6634 w 23600"/>
                  <a:gd name="connsiteY5" fmla="*/ 29725 h 29725"/>
                  <a:gd name="connsiteX6" fmla="*/ 0 w 23600"/>
                  <a:gd name="connsiteY6" fmla="*/ 29725 h 29725"/>
                  <a:gd name="connsiteX7" fmla="*/ 0 w 23600"/>
                  <a:gd name="connsiteY7" fmla="*/ 0 h 29725"/>
                  <a:gd name="connsiteX8" fmla="*/ 10504 w 23600"/>
                  <a:gd name="connsiteY8" fmla="*/ 0 h 29725"/>
                  <a:gd name="connsiteX9" fmla="*/ 20475 w 23600"/>
                  <a:gd name="connsiteY9" fmla="*/ 2659 h 29725"/>
                  <a:gd name="connsiteX10" fmla="*/ 15607 w 23600"/>
                  <a:gd name="connsiteY10" fmla="*/ 14353 h 29725"/>
                  <a:gd name="connsiteX11" fmla="*/ 16796 w 23600"/>
                  <a:gd name="connsiteY11" fmla="*/ 10440 h 29725"/>
                  <a:gd name="connsiteX12" fmla="*/ 15245 w 23600"/>
                  <a:gd name="connsiteY12" fmla="*/ 6785 h 29725"/>
                  <a:gd name="connsiteX13" fmla="*/ 10418 w 23600"/>
                  <a:gd name="connsiteY13" fmla="*/ 5697 h 29725"/>
                  <a:gd name="connsiteX14" fmla="*/ 6632 w 23600"/>
                  <a:gd name="connsiteY14" fmla="*/ 5697 h 29725"/>
                  <a:gd name="connsiteX15" fmla="*/ 6632 w 23600"/>
                  <a:gd name="connsiteY15" fmla="*/ 15692 h 29725"/>
                  <a:gd name="connsiteX16" fmla="*/ 11098 w 23600"/>
                  <a:gd name="connsiteY16" fmla="*/ 15692 h 29725"/>
                  <a:gd name="connsiteX17" fmla="*/ 15607 w 23600"/>
                  <a:gd name="connsiteY17" fmla="*/ 14353 h 29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3600" h="29725">
                    <a:moveTo>
                      <a:pt x="20475" y="2659"/>
                    </a:moveTo>
                    <a:cubicBezTo>
                      <a:pt x="22559" y="4431"/>
                      <a:pt x="23601" y="7152"/>
                      <a:pt x="23601" y="10824"/>
                    </a:cubicBezTo>
                    <a:cubicBezTo>
                      <a:pt x="23601" y="14494"/>
                      <a:pt x="22532" y="17181"/>
                      <a:pt x="20391" y="18882"/>
                    </a:cubicBezTo>
                    <a:cubicBezTo>
                      <a:pt x="18250" y="20584"/>
                      <a:pt x="14983" y="21433"/>
                      <a:pt x="10589" y="21433"/>
                    </a:cubicBezTo>
                    <a:lnTo>
                      <a:pt x="6634" y="21433"/>
                    </a:lnTo>
                    <a:lnTo>
                      <a:pt x="6634" y="29725"/>
                    </a:lnTo>
                    <a:lnTo>
                      <a:pt x="0" y="29725"/>
                    </a:lnTo>
                    <a:lnTo>
                      <a:pt x="0" y="0"/>
                    </a:lnTo>
                    <a:lnTo>
                      <a:pt x="10504" y="0"/>
                    </a:lnTo>
                    <a:cubicBezTo>
                      <a:pt x="15067" y="0"/>
                      <a:pt x="18392" y="886"/>
                      <a:pt x="20475" y="2659"/>
                    </a:cubicBezTo>
                    <a:close/>
                    <a:moveTo>
                      <a:pt x="15607" y="14353"/>
                    </a:moveTo>
                    <a:cubicBezTo>
                      <a:pt x="16399" y="13459"/>
                      <a:pt x="16796" y="12156"/>
                      <a:pt x="16796" y="10440"/>
                    </a:cubicBezTo>
                    <a:cubicBezTo>
                      <a:pt x="16796" y="8726"/>
                      <a:pt x="16280" y="7505"/>
                      <a:pt x="15245" y="6785"/>
                    </a:cubicBezTo>
                    <a:cubicBezTo>
                      <a:pt x="14209" y="6061"/>
                      <a:pt x="12601" y="5697"/>
                      <a:pt x="10418" y="5697"/>
                    </a:cubicBezTo>
                    <a:lnTo>
                      <a:pt x="6632" y="5697"/>
                    </a:lnTo>
                    <a:lnTo>
                      <a:pt x="6632" y="15692"/>
                    </a:lnTo>
                    <a:lnTo>
                      <a:pt x="11098" y="15692"/>
                    </a:lnTo>
                    <a:cubicBezTo>
                      <a:pt x="13310" y="15692"/>
                      <a:pt x="14812" y="15246"/>
                      <a:pt x="15607" y="14353"/>
                    </a:cubicBez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936CE03D-2FA3-5935-3A59-06116AE16F2B}"/>
                  </a:ext>
                </a:extLst>
              </p:cNvPr>
              <p:cNvSpPr/>
              <p:nvPr/>
            </p:nvSpPr>
            <p:spPr>
              <a:xfrm>
                <a:off x="7604602" y="5853028"/>
                <a:ext cx="25473" cy="30025"/>
              </a:xfrm>
              <a:custGeom>
                <a:avLst/>
                <a:gdLst>
                  <a:gd name="connsiteX0" fmla="*/ 8292 w 25473"/>
                  <a:gd name="connsiteY0" fmla="*/ 22051 h 30025"/>
                  <a:gd name="connsiteX1" fmla="*/ 12759 w 25473"/>
                  <a:gd name="connsiteY1" fmla="*/ 24112 h 30025"/>
                  <a:gd name="connsiteX2" fmla="*/ 17203 w 25473"/>
                  <a:gd name="connsiteY2" fmla="*/ 22051 h 30025"/>
                  <a:gd name="connsiteX3" fmla="*/ 18840 w 25473"/>
                  <a:gd name="connsiteY3" fmla="*/ 16416 h 30025"/>
                  <a:gd name="connsiteX4" fmla="*/ 18840 w 25473"/>
                  <a:gd name="connsiteY4" fmla="*/ 0 h 30025"/>
                  <a:gd name="connsiteX5" fmla="*/ 25474 w 25473"/>
                  <a:gd name="connsiteY5" fmla="*/ 0 h 30025"/>
                  <a:gd name="connsiteX6" fmla="*/ 25474 w 25473"/>
                  <a:gd name="connsiteY6" fmla="*/ 16628 h 30025"/>
                  <a:gd name="connsiteX7" fmla="*/ 21902 w 25473"/>
                  <a:gd name="connsiteY7" fmla="*/ 26558 h 30025"/>
                  <a:gd name="connsiteX8" fmla="*/ 12759 w 25473"/>
                  <a:gd name="connsiteY8" fmla="*/ 30025 h 30025"/>
                  <a:gd name="connsiteX9" fmla="*/ 3595 w 25473"/>
                  <a:gd name="connsiteY9" fmla="*/ 26538 h 30025"/>
                  <a:gd name="connsiteX10" fmla="*/ 0 w 25473"/>
                  <a:gd name="connsiteY10" fmla="*/ 16628 h 30025"/>
                  <a:gd name="connsiteX11" fmla="*/ 0 w 25473"/>
                  <a:gd name="connsiteY11" fmla="*/ 0 h 30025"/>
                  <a:gd name="connsiteX12" fmla="*/ 6634 w 25473"/>
                  <a:gd name="connsiteY12" fmla="*/ 0 h 30025"/>
                  <a:gd name="connsiteX13" fmla="*/ 6634 w 25473"/>
                  <a:gd name="connsiteY13" fmla="*/ 16416 h 30025"/>
                  <a:gd name="connsiteX14" fmla="*/ 8292 w 25473"/>
                  <a:gd name="connsiteY14" fmla="*/ 22051 h 3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5473" h="30025">
                    <a:moveTo>
                      <a:pt x="8292" y="22051"/>
                    </a:moveTo>
                    <a:cubicBezTo>
                      <a:pt x="9398" y="23425"/>
                      <a:pt x="10887" y="24112"/>
                      <a:pt x="12759" y="24112"/>
                    </a:cubicBezTo>
                    <a:cubicBezTo>
                      <a:pt x="14630" y="24112"/>
                      <a:pt x="16109" y="23425"/>
                      <a:pt x="17203" y="22051"/>
                    </a:cubicBezTo>
                    <a:cubicBezTo>
                      <a:pt x="18294" y="20676"/>
                      <a:pt x="18840" y="18796"/>
                      <a:pt x="18840" y="16416"/>
                    </a:cubicBezTo>
                    <a:lnTo>
                      <a:pt x="18840" y="0"/>
                    </a:lnTo>
                    <a:lnTo>
                      <a:pt x="25474" y="0"/>
                    </a:lnTo>
                    <a:lnTo>
                      <a:pt x="25474" y="16628"/>
                    </a:lnTo>
                    <a:cubicBezTo>
                      <a:pt x="25474" y="20939"/>
                      <a:pt x="24284" y="24249"/>
                      <a:pt x="21902" y="26558"/>
                    </a:cubicBezTo>
                    <a:cubicBezTo>
                      <a:pt x="19520" y="28869"/>
                      <a:pt x="16473" y="30025"/>
                      <a:pt x="12759" y="30025"/>
                    </a:cubicBezTo>
                    <a:cubicBezTo>
                      <a:pt x="9045" y="30025"/>
                      <a:pt x="5991" y="28863"/>
                      <a:pt x="3595" y="26538"/>
                    </a:cubicBezTo>
                    <a:cubicBezTo>
                      <a:pt x="1199" y="24212"/>
                      <a:pt x="0" y="20909"/>
                      <a:pt x="0" y="16628"/>
                    </a:cubicBezTo>
                    <a:lnTo>
                      <a:pt x="0" y="0"/>
                    </a:lnTo>
                    <a:lnTo>
                      <a:pt x="6634" y="0"/>
                    </a:lnTo>
                    <a:lnTo>
                      <a:pt x="6634" y="16416"/>
                    </a:lnTo>
                    <a:cubicBezTo>
                      <a:pt x="6634" y="18796"/>
                      <a:pt x="7187" y="20676"/>
                      <a:pt x="8292" y="22051"/>
                    </a:cubicBez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7A074FC6-8656-0BFF-55CD-A03190A31C50}"/>
                  </a:ext>
                </a:extLst>
              </p:cNvPr>
              <p:cNvSpPr/>
              <p:nvPr/>
            </p:nvSpPr>
            <p:spPr>
              <a:xfrm>
                <a:off x="7634498" y="5853028"/>
                <a:ext cx="23475" cy="29727"/>
              </a:xfrm>
              <a:custGeom>
                <a:avLst/>
                <a:gdLst>
                  <a:gd name="connsiteX0" fmla="*/ 15054 w 23475"/>
                  <a:gd name="connsiteY0" fmla="*/ 5741 h 29727"/>
                  <a:gd name="connsiteX1" fmla="*/ 15054 w 23475"/>
                  <a:gd name="connsiteY1" fmla="*/ 29727 h 29727"/>
                  <a:gd name="connsiteX2" fmla="*/ 8420 w 23475"/>
                  <a:gd name="connsiteY2" fmla="*/ 29727 h 29727"/>
                  <a:gd name="connsiteX3" fmla="*/ 8420 w 23475"/>
                  <a:gd name="connsiteY3" fmla="*/ 5741 h 29727"/>
                  <a:gd name="connsiteX4" fmla="*/ 0 w 23475"/>
                  <a:gd name="connsiteY4" fmla="*/ 5741 h 29727"/>
                  <a:gd name="connsiteX5" fmla="*/ 0 w 23475"/>
                  <a:gd name="connsiteY5" fmla="*/ 0 h 29727"/>
                  <a:gd name="connsiteX6" fmla="*/ 23475 w 23475"/>
                  <a:gd name="connsiteY6" fmla="*/ 0 h 29727"/>
                  <a:gd name="connsiteX7" fmla="*/ 23475 w 23475"/>
                  <a:gd name="connsiteY7" fmla="*/ 5741 h 29727"/>
                  <a:gd name="connsiteX8" fmla="*/ 15054 w 23475"/>
                  <a:gd name="connsiteY8" fmla="*/ 5741 h 29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475" h="29727">
                    <a:moveTo>
                      <a:pt x="15054" y="5741"/>
                    </a:moveTo>
                    <a:lnTo>
                      <a:pt x="15054" y="29727"/>
                    </a:lnTo>
                    <a:lnTo>
                      <a:pt x="8420" y="29727"/>
                    </a:lnTo>
                    <a:lnTo>
                      <a:pt x="8420" y="5741"/>
                    </a:lnTo>
                    <a:lnTo>
                      <a:pt x="0" y="5741"/>
                    </a:lnTo>
                    <a:lnTo>
                      <a:pt x="0" y="0"/>
                    </a:lnTo>
                    <a:lnTo>
                      <a:pt x="23475" y="0"/>
                    </a:lnTo>
                    <a:lnTo>
                      <a:pt x="23475" y="5741"/>
                    </a:lnTo>
                    <a:lnTo>
                      <a:pt x="15054" y="5741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3B6CF59F-2505-7816-AB14-C69991EA25A1}"/>
                  </a:ext>
                </a:extLst>
              </p:cNvPr>
              <p:cNvSpPr/>
              <p:nvPr/>
            </p:nvSpPr>
            <p:spPr>
              <a:xfrm>
                <a:off x="7662820" y="5853028"/>
                <a:ext cx="6635" cy="29727"/>
              </a:xfrm>
              <a:custGeom>
                <a:avLst/>
                <a:gdLst>
                  <a:gd name="connsiteX0" fmla="*/ 0 w 6635"/>
                  <a:gd name="connsiteY0" fmla="*/ 0 h 29727"/>
                  <a:gd name="connsiteX1" fmla="*/ 6636 w 6635"/>
                  <a:gd name="connsiteY1" fmla="*/ 0 h 29727"/>
                  <a:gd name="connsiteX2" fmla="*/ 6636 w 6635"/>
                  <a:gd name="connsiteY2" fmla="*/ 29727 h 29727"/>
                  <a:gd name="connsiteX3" fmla="*/ 2 w 6635"/>
                  <a:gd name="connsiteY3" fmla="*/ 29727 h 29727"/>
                  <a:gd name="connsiteX4" fmla="*/ 2 w 6635"/>
                  <a:gd name="connsiteY4" fmla="*/ 0 h 29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35" h="29727">
                    <a:moveTo>
                      <a:pt x="0" y="0"/>
                    </a:moveTo>
                    <a:lnTo>
                      <a:pt x="6636" y="0"/>
                    </a:lnTo>
                    <a:lnTo>
                      <a:pt x="6636" y="29727"/>
                    </a:lnTo>
                    <a:lnTo>
                      <a:pt x="2" y="29727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D559A87A-F7F4-A0D1-3763-1A10C32F30AD}"/>
                  </a:ext>
                </a:extLst>
              </p:cNvPr>
              <p:cNvSpPr/>
              <p:nvPr/>
            </p:nvSpPr>
            <p:spPr>
              <a:xfrm>
                <a:off x="7676768" y="5853028"/>
                <a:ext cx="27430" cy="29727"/>
              </a:xfrm>
              <a:custGeom>
                <a:avLst/>
                <a:gdLst>
                  <a:gd name="connsiteX0" fmla="*/ 20796 w 27430"/>
                  <a:gd name="connsiteY0" fmla="*/ 0 h 29727"/>
                  <a:gd name="connsiteX1" fmla="*/ 27430 w 27430"/>
                  <a:gd name="connsiteY1" fmla="*/ 0 h 29727"/>
                  <a:gd name="connsiteX2" fmla="*/ 27430 w 27430"/>
                  <a:gd name="connsiteY2" fmla="*/ 29727 h 29727"/>
                  <a:gd name="connsiteX3" fmla="*/ 20796 w 27430"/>
                  <a:gd name="connsiteY3" fmla="*/ 29727 h 29727"/>
                  <a:gd name="connsiteX4" fmla="*/ 6634 w 27430"/>
                  <a:gd name="connsiteY4" fmla="*/ 11098 h 29727"/>
                  <a:gd name="connsiteX5" fmla="*/ 6634 w 27430"/>
                  <a:gd name="connsiteY5" fmla="*/ 29727 h 29727"/>
                  <a:gd name="connsiteX6" fmla="*/ 0 w 27430"/>
                  <a:gd name="connsiteY6" fmla="*/ 29727 h 29727"/>
                  <a:gd name="connsiteX7" fmla="*/ 0 w 27430"/>
                  <a:gd name="connsiteY7" fmla="*/ 0 h 29727"/>
                  <a:gd name="connsiteX8" fmla="*/ 6210 w 27430"/>
                  <a:gd name="connsiteY8" fmla="*/ 0 h 29727"/>
                  <a:gd name="connsiteX9" fmla="*/ 20796 w 27430"/>
                  <a:gd name="connsiteY9" fmla="*/ 19138 h 29727"/>
                  <a:gd name="connsiteX10" fmla="*/ 20796 w 27430"/>
                  <a:gd name="connsiteY10" fmla="*/ 0 h 29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430" h="29727">
                    <a:moveTo>
                      <a:pt x="20796" y="0"/>
                    </a:moveTo>
                    <a:lnTo>
                      <a:pt x="27430" y="0"/>
                    </a:lnTo>
                    <a:lnTo>
                      <a:pt x="27430" y="29727"/>
                    </a:lnTo>
                    <a:lnTo>
                      <a:pt x="20796" y="29727"/>
                    </a:lnTo>
                    <a:lnTo>
                      <a:pt x="6634" y="11098"/>
                    </a:lnTo>
                    <a:lnTo>
                      <a:pt x="6634" y="29727"/>
                    </a:lnTo>
                    <a:lnTo>
                      <a:pt x="0" y="29727"/>
                    </a:lnTo>
                    <a:lnTo>
                      <a:pt x="0" y="0"/>
                    </a:lnTo>
                    <a:lnTo>
                      <a:pt x="6210" y="0"/>
                    </a:lnTo>
                    <a:lnTo>
                      <a:pt x="20796" y="19138"/>
                    </a:lnTo>
                    <a:lnTo>
                      <a:pt x="20796" y="0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5B9F2D8D-CBF0-1EDE-6757-33F78C2588FB}"/>
                  </a:ext>
                </a:extLst>
              </p:cNvPr>
              <p:cNvSpPr/>
              <p:nvPr/>
            </p:nvSpPr>
            <p:spPr>
              <a:xfrm>
                <a:off x="7709810" y="5852348"/>
                <a:ext cx="27685" cy="30745"/>
              </a:xfrm>
              <a:custGeom>
                <a:avLst/>
                <a:gdLst>
                  <a:gd name="connsiteX0" fmla="*/ 21009 w 27685"/>
                  <a:gd name="connsiteY0" fmla="*/ 15268 h 30745"/>
                  <a:gd name="connsiteX1" fmla="*/ 27685 w 27685"/>
                  <a:gd name="connsiteY1" fmla="*/ 15268 h 30745"/>
                  <a:gd name="connsiteX2" fmla="*/ 27685 w 27685"/>
                  <a:gd name="connsiteY2" fmla="*/ 25814 h 30745"/>
                  <a:gd name="connsiteX3" fmla="*/ 15437 w 27685"/>
                  <a:gd name="connsiteY3" fmla="*/ 30746 h 30745"/>
                  <a:gd name="connsiteX4" fmla="*/ 4444 w 27685"/>
                  <a:gd name="connsiteY4" fmla="*/ 26407 h 30745"/>
                  <a:gd name="connsiteX5" fmla="*/ 0 w 27685"/>
                  <a:gd name="connsiteY5" fmla="*/ 15459 h 30745"/>
                  <a:gd name="connsiteX6" fmla="*/ 4530 w 27685"/>
                  <a:gd name="connsiteY6" fmla="*/ 4423 h 30745"/>
                  <a:gd name="connsiteX7" fmla="*/ 15459 w 27685"/>
                  <a:gd name="connsiteY7" fmla="*/ 0 h 30745"/>
                  <a:gd name="connsiteX8" fmla="*/ 26579 w 27685"/>
                  <a:gd name="connsiteY8" fmla="*/ 4210 h 30745"/>
                  <a:gd name="connsiteX9" fmla="*/ 23135 w 27685"/>
                  <a:gd name="connsiteY9" fmla="*/ 9185 h 30745"/>
                  <a:gd name="connsiteX10" fmla="*/ 19456 w 27685"/>
                  <a:gd name="connsiteY10" fmla="*/ 6783 h 30745"/>
                  <a:gd name="connsiteX11" fmla="*/ 15821 w 27685"/>
                  <a:gd name="connsiteY11" fmla="*/ 6125 h 30745"/>
                  <a:gd name="connsiteX12" fmla="*/ 9442 w 27685"/>
                  <a:gd name="connsiteY12" fmla="*/ 8696 h 30745"/>
                  <a:gd name="connsiteX13" fmla="*/ 6848 w 27685"/>
                  <a:gd name="connsiteY13" fmla="*/ 15481 h 30745"/>
                  <a:gd name="connsiteX14" fmla="*/ 9334 w 27685"/>
                  <a:gd name="connsiteY14" fmla="*/ 22220 h 30745"/>
                  <a:gd name="connsiteX15" fmla="*/ 15268 w 27685"/>
                  <a:gd name="connsiteY15" fmla="*/ 24750 h 30745"/>
                  <a:gd name="connsiteX16" fmla="*/ 21009 w 27685"/>
                  <a:gd name="connsiteY16" fmla="*/ 23433 h 30745"/>
                  <a:gd name="connsiteX17" fmla="*/ 21009 w 27685"/>
                  <a:gd name="connsiteY17" fmla="*/ 15268 h 30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7685" h="30745">
                    <a:moveTo>
                      <a:pt x="21009" y="15268"/>
                    </a:moveTo>
                    <a:lnTo>
                      <a:pt x="27685" y="15268"/>
                    </a:lnTo>
                    <a:lnTo>
                      <a:pt x="27685" y="25814"/>
                    </a:lnTo>
                    <a:cubicBezTo>
                      <a:pt x="24737" y="29102"/>
                      <a:pt x="20654" y="30746"/>
                      <a:pt x="15437" y="30746"/>
                    </a:cubicBezTo>
                    <a:cubicBezTo>
                      <a:pt x="11070" y="30746"/>
                      <a:pt x="7408" y="29302"/>
                      <a:pt x="4444" y="26407"/>
                    </a:cubicBezTo>
                    <a:cubicBezTo>
                      <a:pt x="1481" y="23517"/>
                      <a:pt x="0" y="19867"/>
                      <a:pt x="0" y="15459"/>
                    </a:cubicBezTo>
                    <a:cubicBezTo>
                      <a:pt x="0" y="11050"/>
                      <a:pt x="1511" y="7371"/>
                      <a:pt x="4530" y="4423"/>
                    </a:cubicBezTo>
                    <a:cubicBezTo>
                      <a:pt x="7549" y="1474"/>
                      <a:pt x="11191" y="0"/>
                      <a:pt x="15459" y="0"/>
                    </a:cubicBezTo>
                    <a:cubicBezTo>
                      <a:pt x="19724" y="0"/>
                      <a:pt x="23433" y="1404"/>
                      <a:pt x="26579" y="4210"/>
                    </a:cubicBezTo>
                    <a:lnTo>
                      <a:pt x="23135" y="9185"/>
                    </a:lnTo>
                    <a:cubicBezTo>
                      <a:pt x="21802" y="8024"/>
                      <a:pt x="20575" y="7225"/>
                      <a:pt x="19456" y="6783"/>
                    </a:cubicBezTo>
                    <a:cubicBezTo>
                      <a:pt x="18297" y="6337"/>
                      <a:pt x="17064" y="6113"/>
                      <a:pt x="15821" y="6125"/>
                    </a:cubicBezTo>
                    <a:cubicBezTo>
                      <a:pt x="13296" y="6125"/>
                      <a:pt x="11171" y="6981"/>
                      <a:pt x="9442" y="8696"/>
                    </a:cubicBezTo>
                    <a:cubicBezTo>
                      <a:pt x="7713" y="10413"/>
                      <a:pt x="6848" y="12672"/>
                      <a:pt x="6848" y="15481"/>
                    </a:cubicBezTo>
                    <a:cubicBezTo>
                      <a:pt x="6848" y="18287"/>
                      <a:pt x="7676" y="20535"/>
                      <a:pt x="9334" y="22220"/>
                    </a:cubicBezTo>
                    <a:cubicBezTo>
                      <a:pt x="10993" y="23907"/>
                      <a:pt x="12970" y="24750"/>
                      <a:pt x="15268" y="24750"/>
                    </a:cubicBezTo>
                    <a:cubicBezTo>
                      <a:pt x="17563" y="24750"/>
                      <a:pt x="19476" y="24311"/>
                      <a:pt x="21009" y="23433"/>
                    </a:cubicBezTo>
                    <a:lnTo>
                      <a:pt x="21009" y="15268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315BF46D-5C4F-A1C1-128B-2F194D7D1C26}"/>
                  </a:ext>
                </a:extLst>
              </p:cNvPr>
              <p:cNvSpPr/>
              <p:nvPr/>
            </p:nvSpPr>
            <p:spPr>
              <a:xfrm>
                <a:off x="7754633" y="5853028"/>
                <a:ext cx="20412" cy="29727"/>
              </a:xfrm>
              <a:custGeom>
                <a:avLst/>
                <a:gdLst>
                  <a:gd name="connsiteX0" fmla="*/ 20413 w 20412"/>
                  <a:gd name="connsiteY0" fmla="*/ 0 h 29727"/>
                  <a:gd name="connsiteX1" fmla="*/ 20413 w 20412"/>
                  <a:gd name="connsiteY1" fmla="*/ 5826 h 29727"/>
                  <a:gd name="connsiteX2" fmla="*/ 6636 w 20412"/>
                  <a:gd name="connsiteY2" fmla="*/ 5826 h 29727"/>
                  <a:gd name="connsiteX3" fmla="*/ 6636 w 20412"/>
                  <a:gd name="connsiteY3" fmla="*/ 12248 h 29727"/>
                  <a:gd name="connsiteX4" fmla="*/ 19734 w 20412"/>
                  <a:gd name="connsiteY4" fmla="*/ 12248 h 29727"/>
                  <a:gd name="connsiteX5" fmla="*/ 19734 w 20412"/>
                  <a:gd name="connsiteY5" fmla="*/ 18074 h 29727"/>
                  <a:gd name="connsiteX6" fmla="*/ 6634 w 20412"/>
                  <a:gd name="connsiteY6" fmla="*/ 18074 h 29727"/>
                  <a:gd name="connsiteX7" fmla="*/ 6634 w 20412"/>
                  <a:gd name="connsiteY7" fmla="*/ 29727 h 29727"/>
                  <a:gd name="connsiteX8" fmla="*/ 0 w 20412"/>
                  <a:gd name="connsiteY8" fmla="*/ 29727 h 29727"/>
                  <a:gd name="connsiteX9" fmla="*/ 0 w 20412"/>
                  <a:gd name="connsiteY9" fmla="*/ 0 h 29727"/>
                  <a:gd name="connsiteX10" fmla="*/ 20413 w 20412"/>
                  <a:gd name="connsiteY10" fmla="*/ 0 h 29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412" h="29727">
                    <a:moveTo>
                      <a:pt x="20413" y="0"/>
                    </a:moveTo>
                    <a:lnTo>
                      <a:pt x="20413" y="5826"/>
                    </a:lnTo>
                    <a:lnTo>
                      <a:pt x="6636" y="5826"/>
                    </a:lnTo>
                    <a:lnTo>
                      <a:pt x="6636" y="12248"/>
                    </a:lnTo>
                    <a:lnTo>
                      <a:pt x="19734" y="12248"/>
                    </a:lnTo>
                    <a:lnTo>
                      <a:pt x="19734" y="18074"/>
                    </a:lnTo>
                    <a:lnTo>
                      <a:pt x="6634" y="18074"/>
                    </a:lnTo>
                    <a:lnTo>
                      <a:pt x="6634" y="29727"/>
                    </a:lnTo>
                    <a:lnTo>
                      <a:pt x="0" y="29727"/>
                    </a:lnTo>
                    <a:lnTo>
                      <a:pt x="0" y="0"/>
                    </a:lnTo>
                    <a:lnTo>
                      <a:pt x="20413" y="0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8006A3F0-1C0F-D711-0533-8AA006DEAB28}"/>
                  </a:ext>
                </a:extLst>
              </p:cNvPr>
              <p:cNvSpPr/>
              <p:nvPr/>
            </p:nvSpPr>
            <p:spPr>
              <a:xfrm>
                <a:off x="7778958" y="5852348"/>
                <a:ext cx="31213" cy="30705"/>
              </a:xfrm>
              <a:custGeom>
                <a:avLst/>
                <a:gdLst>
                  <a:gd name="connsiteX0" fmla="*/ 26707 w 31213"/>
                  <a:gd name="connsiteY0" fmla="*/ 26301 h 30705"/>
                  <a:gd name="connsiteX1" fmla="*/ 15608 w 31213"/>
                  <a:gd name="connsiteY1" fmla="*/ 30706 h 30705"/>
                  <a:gd name="connsiteX2" fmla="*/ 4510 w 31213"/>
                  <a:gd name="connsiteY2" fmla="*/ 26301 h 30705"/>
                  <a:gd name="connsiteX3" fmla="*/ 0 w 31213"/>
                  <a:gd name="connsiteY3" fmla="*/ 15354 h 30705"/>
                  <a:gd name="connsiteX4" fmla="*/ 4510 w 31213"/>
                  <a:gd name="connsiteY4" fmla="*/ 4403 h 30705"/>
                  <a:gd name="connsiteX5" fmla="*/ 15608 w 31213"/>
                  <a:gd name="connsiteY5" fmla="*/ 0 h 30705"/>
                  <a:gd name="connsiteX6" fmla="*/ 26707 w 31213"/>
                  <a:gd name="connsiteY6" fmla="*/ 4403 h 30705"/>
                  <a:gd name="connsiteX7" fmla="*/ 31213 w 31213"/>
                  <a:gd name="connsiteY7" fmla="*/ 15354 h 30705"/>
                  <a:gd name="connsiteX8" fmla="*/ 26707 w 31213"/>
                  <a:gd name="connsiteY8" fmla="*/ 26301 h 30705"/>
                  <a:gd name="connsiteX9" fmla="*/ 24454 w 31213"/>
                  <a:gd name="connsiteY9" fmla="*/ 15374 h 30705"/>
                  <a:gd name="connsiteX10" fmla="*/ 21902 w 31213"/>
                  <a:gd name="connsiteY10" fmla="*/ 8589 h 30705"/>
                  <a:gd name="connsiteX11" fmla="*/ 15628 w 31213"/>
                  <a:gd name="connsiteY11" fmla="*/ 5785 h 30705"/>
                  <a:gd name="connsiteX12" fmla="*/ 9356 w 31213"/>
                  <a:gd name="connsiteY12" fmla="*/ 8591 h 30705"/>
                  <a:gd name="connsiteX13" fmla="*/ 6805 w 31213"/>
                  <a:gd name="connsiteY13" fmla="*/ 15374 h 30705"/>
                  <a:gd name="connsiteX14" fmla="*/ 9356 w 31213"/>
                  <a:gd name="connsiteY14" fmla="*/ 22135 h 30705"/>
                  <a:gd name="connsiteX15" fmla="*/ 15628 w 31213"/>
                  <a:gd name="connsiteY15" fmla="*/ 24919 h 30705"/>
                  <a:gd name="connsiteX16" fmla="*/ 21902 w 31213"/>
                  <a:gd name="connsiteY16" fmla="*/ 22135 h 30705"/>
                  <a:gd name="connsiteX17" fmla="*/ 24454 w 31213"/>
                  <a:gd name="connsiteY17" fmla="*/ 15374 h 30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1213" h="30705">
                    <a:moveTo>
                      <a:pt x="26707" y="26301"/>
                    </a:moveTo>
                    <a:cubicBezTo>
                      <a:pt x="23703" y="29236"/>
                      <a:pt x="20002" y="30706"/>
                      <a:pt x="15608" y="30706"/>
                    </a:cubicBezTo>
                    <a:cubicBezTo>
                      <a:pt x="11212" y="30706"/>
                      <a:pt x="7513" y="29236"/>
                      <a:pt x="4510" y="26301"/>
                    </a:cubicBezTo>
                    <a:cubicBezTo>
                      <a:pt x="1503" y="23370"/>
                      <a:pt x="0" y="19718"/>
                      <a:pt x="0" y="15354"/>
                    </a:cubicBezTo>
                    <a:cubicBezTo>
                      <a:pt x="0" y="10986"/>
                      <a:pt x="1503" y="7336"/>
                      <a:pt x="4510" y="4403"/>
                    </a:cubicBezTo>
                    <a:cubicBezTo>
                      <a:pt x="7513" y="1468"/>
                      <a:pt x="11212" y="0"/>
                      <a:pt x="15608" y="0"/>
                    </a:cubicBezTo>
                    <a:cubicBezTo>
                      <a:pt x="20002" y="0"/>
                      <a:pt x="23703" y="1468"/>
                      <a:pt x="26707" y="4403"/>
                    </a:cubicBezTo>
                    <a:cubicBezTo>
                      <a:pt x="29712" y="7334"/>
                      <a:pt x="31213" y="10986"/>
                      <a:pt x="31213" y="15354"/>
                    </a:cubicBezTo>
                    <a:cubicBezTo>
                      <a:pt x="31213" y="19719"/>
                      <a:pt x="29712" y="23368"/>
                      <a:pt x="26707" y="26301"/>
                    </a:cubicBezTo>
                    <a:close/>
                    <a:moveTo>
                      <a:pt x="24454" y="15374"/>
                    </a:moveTo>
                    <a:cubicBezTo>
                      <a:pt x="24454" y="12723"/>
                      <a:pt x="23602" y="10462"/>
                      <a:pt x="21902" y="8589"/>
                    </a:cubicBezTo>
                    <a:cubicBezTo>
                      <a:pt x="20200" y="6719"/>
                      <a:pt x="18109" y="5785"/>
                      <a:pt x="15628" y="5785"/>
                    </a:cubicBezTo>
                    <a:cubicBezTo>
                      <a:pt x="13149" y="5785"/>
                      <a:pt x="11057" y="6719"/>
                      <a:pt x="9356" y="8591"/>
                    </a:cubicBezTo>
                    <a:cubicBezTo>
                      <a:pt x="7656" y="10462"/>
                      <a:pt x="6805" y="12723"/>
                      <a:pt x="6805" y="15374"/>
                    </a:cubicBezTo>
                    <a:cubicBezTo>
                      <a:pt x="6805" y="18024"/>
                      <a:pt x="7656" y="20279"/>
                      <a:pt x="9356" y="22135"/>
                    </a:cubicBezTo>
                    <a:cubicBezTo>
                      <a:pt x="11057" y="23993"/>
                      <a:pt x="13149" y="24919"/>
                      <a:pt x="15628" y="24919"/>
                    </a:cubicBezTo>
                    <a:cubicBezTo>
                      <a:pt x="18109" y="24919"/>
                      <a:pt x="20202" y="23993"/>
                      <a:pt x="21902" y="22135"/>
                    </a:cubicBezTo>
                    <a:cubicBezTo>
                      <a:pt x="23602" y="20279"/>
                      <a:pt x="24454" y="18026"/>
                      <a:pt x="24454" y="15374"/>
                    </a:cubicBez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ADE7FD7C-D714-6718-6527-7DB8550ACF9F}"/>
                  </a:ext>
                </a:extLst>
              </p:cNvPr>
              <p:cNvSpPr/>
              <p:nvPr/>
            </p:nvSpPr>
            <p:spPr>
              <a:xfrm>
                <a:off x="7815361" y="5853028"/>
                <a:ext cx="25473" cy="30025"/>
              </a:xfrm>
              <a:custGeom>
                <a:avLst/>
                <a:gdLst>
                  <a:gd name="connsiteX0" fmla="*/ 8292 w 25473"/>
                  <a:gd name="connsiteY0" fmla="*/ 22051 h 30025"/>
                  <a:gd name="connsiteX1" fmla="*/ 12759 w 25473"/>
                  <a:gd name="connsiteY1" fmla="*/ 24112 h 30025"/>
                  <a:gd name="connsiteX2" fmla="*/ 17203 w 25473"/>
                  <a:gd name="connsiteY2" fmla="*/ 22051 h 30025"/>
                  <a:gd name="connsiteX3" fmla="*/ 18840 w 25473"/>
                  <a:gd name="connsiteY3" fmla="*/ 16416 h 30025"/>
                  <a:gd name="connsiteX4" fmla="*/ 18840 w 25473"/>
                  <a:gd name="connsiteY4" fmla="*/ 0 h 30025"/>
                  <a:gd name="connsiteX5" fmla="*/ 25474 w 25473"/>
                  <a:gd name="connsiteY5" fmla="*/ 0 h 30025"/>
                  <a:gd name="connsiteX6" fmla="*/ 25474 w 25473"/>
                  <a:gd name="connsiteY6" fmla="*/ 16628 h 30025"/>
                  <a:gd name="connsiteX7" fmla="*/ 21902 w 25473"/>
                  <a:gd name="connsiteY7" fmla="*/ 26558 h 30025"/>
                  <a:gd name="connsiteX8" fmla="*/ 12759 w 25473"/>
                  <a:gd name="connsiteY8" fmla="*/ 30025 h 30025"/>
                  <a:gd name="connsiteX9" fmla="*/ 3595 w 25473"/>
                  <a:gd name="connsiteY9" fmla="*/ 26538 h 30025"/>
                  <a:gd name="connsiteX10" fmla="*/ 0 w 25473"/>
                  <a:gd name="connsiteY10" fmla="*/ 16628 h 30025"/>
                  <a:gd name="connsiteX11" fmla="*/ 0 w 25473"/>
                  <a:gd name="connsiteY11" fmla="*/ 0 h 30025"/>
                  <a:gd name="connsiteX12" fmla="*/ 6636 w 25473"/>
                  <a:gd name="connsiteY12" fmla="*/ 0 h 30025"/>
                  <a:gd name="connsiteX13" fmla="*/ 6636 w 25473"/>
                  <a:gd name="connsiteY13" fmla="*/ 16416 h 30025"/>
                  <a:gd name="connsiteX14" fmla="*/ 8294 w 25473"/>
                  <a:gd name="connsiteY14" fmla="*/ 22051 h 3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5473" h="30025">
                    <a:moveTo>
                      <a:pt x="8292" y="22051"/>
                    </a:moveTo>
                    <a:cubicBezTo>
                      <a:pt x="9400" y="23425"/>
                      <a:pt x="10889" y="24112"/>
                      <a:pt x="12759" y="24112"/>
                    </a:cubicBezTo>
                    <a:cubicBezTo>
                      <a:pt x="14630" y="24112"/>
                      <a:pt x="16109" y="23425"/>
                      <a:pt x="17203" y="22051"/>
                    </a:cubicBezTo>
                    <a:cubicBezTo>
                      <a:pt x="18294" y="20676"/>
                      <a:pt x="18840" y="18796"/>
                      <a:pt x="18840" y="16416"/>
                    </a:cubicBezTo>
                    <a:lnTo>
                      <a:pt x="18840" y="0"/>
                    </a:lnTo>
                    <a:lnTo>
                      <a:pt x="25474" y="0"/>
                    </a:lnTo>
                    <a:lnTo>
                      <a:pt x="25474" y="16628"/>
                    </a:lnTo>
                    <a:cubicBezTo>
                      <a:pt x="25474" y="20939"/>
                      <a:pt x="24284" y="24249"/>
                      <a:pt x="21902" y="26558"/>
                    </a:cubicBezTo>
                    <a:cubicBezTo>
                      <a:pt x="19522" y="28869"/>
                      <a:pt x="16474" y="30025"/>
                      <a:pt x="12759" y="30025"/>
                    </a:cubicBezTo>
                    <a:cubicBezTo>
                      <a:pt x="9045" y="30025"/>
                      <a:pt x="5989" y="28863"/>
                      <a:pt x="3595" y="26538"/>
                    </a:cubicBezTo>
                    <a:cubicBezTo>
                      <a:pt x="1198" y="24212"/>
                      <a:pt x="0" y="20909"/>
                      <a:pt x="0" y="16628"/>
                    </a:cubicBezTo>
                    <a:lnTo>
                      <a:pt x="0" y="0"/>
                    </a:lnTo>
                    <a:lnTo>
                      <a:pt x="6636" y="0"/>
                    </a:lnTo>
                    <a:lnTo>
                      <a:pt x="6636" y="16416"/>
                    </a:lnTo>
                    <a:cubicBezTo>
                      <a:pt x="6636" y="18796"/>
                      <a:pt x="7188" y="20676"/>
                      <a:pt x="8294" y="22051"/>
                    </a:cubicBez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8FAEF3A9-F714-5850-AEB9-F65C6E937E59}"/>
                  </a:ext>
                </a:extLst>
              </p:cNvPr>
              <p:cNvSpPr/>
              <p:nvPr/>
            </p:nvSpPr>
            <p:spPr>
              <a:xfrm>
                <a:off x="7847723" y="5853028"/>
                <a:ext cx="27430" cy="29727"/>
              </a:xfrm>
              <a:custGeom>
                <a:avLst/>
                <a:gdLst>
                  <a:gd name="connsiteX0" fmla="*/ 20796 w 27430"/>
                  <a:gd name="connsiteY0" fmla="*/ 0 h 29727"/>
                  <a:gd name="connsiteX1" fmla="*/ 27430 w 27430"/>
                  <a:gd name="connsiteY1" fmla="*/ 0 h 29727"/>
                  <a:gd name="connsiteX2" fmla="*/ 27430 w 27430"/>
                  <a:gd name="connsiteY2" fmla="*/ 29727 h 29727"/>
                  <a:gd name="connsiteX3" fmla="*/ 20796 w 27430"/>
                  <a:gd name="connsiteY3" fmla="*/ 29727 h 29727"/>
                  <a:gd name="connsiteX4" fmla="*/ 6634 w 27430"/>
                  <a:gd name="connsiteY4" fmla="*/ 11098 h 29727"/>
                  <a:gd name="connsiteX5" fmla="*/ 6634 w 27430"/>
                  <a:gd name="connsiteY5" fmla="*/ 29727 h 29727"/>
                  <a:gd name="connsiteX6" fmla="*/ 0 w 27430"/>
                  <a:gd name="connsiteY6" fmla="*/ 29727 h 29727"/>
                  <a:gd name="connsiteX7" fmla="*/ 0 w 27430"/>
                  <a:gd name="connsiteY7" fmla="*/ 0 h 29727"/>
                  <a:gd name="connsiteX8" fmla="*/ 6208 w 27430"/>
                  <a:gd name="connsiteY8" fmla="*/ 0 h 29727"/>
                  <a:gd name="connsiteX9" fmla="*/ 20796 w 27430"/>
                  <a:gd name="connsiteY9" fmla="*/ 19138 h 29727"/>
                  <a:gd name="connsiteX10" fmla="*/ 20796 w 27430"/>
                  <a:gd name="connsiteY10" fmla="*/ 0 h 29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430" h="29727">
                    <a:moveTo>
                      <a:pt x="20796" y="0"/>
                    </a:moveTo>
                    <a:lnTo>
                      <a:pt x="27430" y="0"/>
                    </a:lnTo>
                    <a:lnTo>
                      <a:pt x="27430" y="29727"/>
                    </a:lnTo>
                    <a:lnTo>
                      <a:pt x="20796" y="29727"/>
                    </a:lnTo>
                    <a:lnTo>
                      <a:pt x="6634" y="11098"/>
                    </a:lnTo>
                    <a:lnTo>
                      <a:pt x="6634" y="29727"/>
                    </a:lnTo>
                    <a:lnTo>
                      <a:pt x="0" y="29727"/>
                    </a:lnTo>
                    <a:lnTo>
                      <a:pt x="0" y="0"/>
                    </a:lnTo>
                    <a:lnTo>
                      <a:pt x="6208" y="0"/>
                    </a:lnTo>
                    <a:lnTo>
                      <a:pt x="20796" y="19138"/>
                    </a:lnTo>
                    <a:lnTo>
                      <a:pt x="20796" y="0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9E09F86E-AF44-B05B-05DD-3266D266F60C}"/>
                  </a:ext>
                </a:extLst>
              </p:cNvPr>
              <p:cNvSpPr/>
              <p:nvPr/>
            </p:nvSpPr>
            <p:spPr>
              <a:xfrm>
                <a:off x="7882466" y="5853028"/>
                <a:ext cx="26963" cy="29727"/>
              </a:xfrm>
              <a:custGeom>
                <a:avLst/>
                <a:gdLst>
                  <a:gd name="connsiteX0" fmla="*/ 22711 w 26963"/>
                  <a:gd name="connsiteY0" fmla="*/ 3892 h 29727"/>
                  <a:gd name="connsiteX1" fmla="*/ 26963 w 26963"/>
                  <a:gd name="connsiteY1" fmla="*/ 14714 h 29727"/>
                  <a:gd name="connsiteX2" fmla="*/ 22817 w 26963"/>
                  <a:gd name="connsiteY2" fmla="*/ 25686 h 29727"/>
                  <a:gd name="connsiteX3" fmla="*/ 10165 w 26963"/>
                  <a:gd name="connsiteY3" fmla="*/ 29727 h 29727"/>
                  <a:gd name="connsiteX4" fmla="*/ 0 w 26963"/>
                  <a:gd name="connsiteY4" fmla="*/ 29727 h 29727"/>
                  <a:gd name="connsiteX5" fmla="*/ 0 w 26963"/>
                  <a:gd name="connsiteY5" fmla="*/ 0 h 29727"/>
                  <a:gd name="connsiteX6" fmla="*/ 10504 w 26963"/>
                  <a:gd name="connsiteY6" fmla="*/ 0 h 29727"/>
                  <a:gd name="connsiteX7" fmla="*/ 22711 w 26963"/>
                  <a:gd name="connsiteY7" fmla="*/ 3892 h 29727"/>
                  <a:gd name="connsiteX8" fmla="*/ 17841 w 26963"/>
                  <a:gd name="connsiteY8" fmla="*/ 21560 h 29727"/>
                  <a:gd name="connsiteX9" fmla="*/ 20287 w 26963"/>
                  <a:gd name="connsiteY9" fmla="*/ 14885 h 29727"/>
                  <a:gd name="connsiteX10" fmla="*/ 17841 w 26963"/>
                  <a:gd name="connsiteY10" fmla="*/ 8143 h 29727"/>
                  <a:gd name="connsiteX11" fmla="*/ 10335 w 26963"/>
                  <a:gd name="connsiteY11" fmla="*/ 5783 h 29727"/>
                  <a:gd name="connsiteX12" fmla="*/ 6636 w 26963"/>
                  <a:gd name="connsiteY12" fmla="*/ 5783 h 29727"/>
                  <a:gd name="connsiteX13" fmla="*/ 6636 w 26963"/>
                  <a:gd name="connsiteY13" fmla="*/ 23859 h 29727"/>
                  <a:gd name="connsiteX14" fmla="*/ 10846 w 26963"/>
                  <a:gd name="connsiteY14" fmla="*/ 23859 h 29727"/>
                  <a:gd name="connsiteX15" fmla="*/ 17841 w 26963"/>
                  <a:gd name="connsiteY15" fmla="*/ 21560 h 29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963" h="29727">
                    <a:moveTo>
                      <a:pt x="22711" y="3892"/>
                    </a:moveTo>
                    <a:cubicBezTo>
                      <a:pt x="25544" y="6487"/>
                      <a:pt x="26963" y="10093"/>
                      <a:pt x="26963" y="14714"/>
                    </a:cubicBezTo>
                    <a:cubicBezTo>
                      <a:pt x="26963" y="19337"/>
                      <a:pt x="25581" y="22993"/>
                      <a:pt x="22817" y="25686"/>
                    </a:cubicBezTo>
                    <a:cubicBezTo>
                      <a:pt x="20053" y="28380"/>
                      <a:pt x="15834" y="29727"/>
                      <a:pt x="10165" y="29727"/>
                    </a:cubicBezTo>
                    <a:lnTo>
                      <a:pt x="0" y="29727"/>
                    </a:lnTo>
                    <a:lnTo>
                      <a:pt x="0" y="0"/>
                    </a:lnTo>
                    <a:lnTo>
                      <a:pt x="10504" y="0"/>
                    </a:lnTo>
                    <a:cubicBezTo>
                      <a:pt x="15808" y="0"/>
                      <a:pt x="19875" y="1297"/>
                      <a:pt x="22711" y="3892"/>
                    </a:cubicBezTo>
                    <a:close/>
                    <a:moveTo>
                      <a:pt x="17841" y="21560"/>
                    </a:moveTo>
                    <a:cubicBezTo>
                      <a:pt x="19471" y="20031"/>
                      <a:pt x="20287" y="17804"/>
                      <a:pt x="20287" y="14885"/>
                    </a:cubicBezTo>
                    <a:cubicBezTo>
                      <a:pt x="20287" y="11965"/>
                      <a:pt x="19471" y="9718"/>
                      <a:pt x="17841" y="8143"/>
                    </a:cubicBezTo>
                    <a:cubicBezTo>
                      <a:pt x="16210" y="6572"/>
                      <a:pt x="13709" y="5783"/>
                      <a:pt x="10335" y="5783"/>
                    </a:cubicBezTo>
                    <a:lnTo>
                      <a:pt x="6636" y="5783"/>
                    </a:lnTo>
                    <a:lnTo>
                      <a:pt x="6636" y="23859"/>
                    </a:lnTo>
                    <a:lnTo>
                      <a:pt x="10846" y="23859"/>
                    </a:lnTo>
                    <a:cubicBezTo>
                      <a:pt x="13878" y="23859"/>
                      <a:pt x="16210" y="23093"/>
                      <a:pt x="17841" y="21560"/>
                    </a:cubicBez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9236259-EDF3-98CA-5A1B-101ACB47E5EE}"/>
                  </a:ext>
                </a:extLst>
              </p:cNvPr>
              <p:cNvSpPr/>
              <p:nvPr/>
            </p:nvSpPr>
            <p:spPr>
              <a:xfrm>
                <a:off x="7910451" y="5853028"/>
                <a:ext cx="32105" cy="29727"/>
              </a:xfrm>
              <a:custGeom>
                <a:avLst/>
                <a:gdLst>
                  <a:gd name="connsiteX0" fmla="*/ 25048 w 32105"/>
                  <a:gd name="connsiteY0" fmla="*/ 29725 h 29727"/>
                  <a:gd name="connsiteX1" fmla="*/ 22284 w 32105"/>
                  <a:gd name="connsiteY1" fmla="*/ 23306 h 29727"/>
                  <a:gd name="connsiteX2" fmla="*/ 9824 w 32105"/>
                  <a:gd name="connsiteY2" fmla="*/ 23306 h 29727"/>
                  <a:gd name="connsiteX3" fmla="*/ 7059 w 32105"/>
                  <a:gd name="connsiteY3" fmla="*/ 29727 h 29727"/>
                  <a:gd name="connsiteX4" fmla="*/ 0 w 32105"/>
                  <a:gd name="connsiteY4" fmla="*/ 29727 h 29727"/>
                  <a:gd name="connsiteX5" fmla="*/ 12844 w 32105"/>
                  <a:gd name="connsiteY5" fmla="*/ 0 h 29727"/>
                  <a:gd name="connsiteX6" fmla="*/ 19265 w 32105"/>
                  <a:gd name="connsiteY6" fmla="*/ 0 h 29727"/>
                  <a:gd name="connsiteX7" fmla="*/ 32106 w 32105"/>
                  <a:gd name="connsiteY7" fmla="*/ 29727 h 29727"/>
                  <a:gd name="connsiteX8" fmla="*/ 25048 w 32105"/>
                  <a:gd name="connsiteY8" fmla="*/ 29727 h 29727"/>
                  <a:gd name="connsiteX9" fmla="*/ 16076 w 32105"/>
                  <a:gd name="connsiteY9" fmla="*/ 8845 h 29727"/>
                  <a:gd name="connsiteX10" fmla="*/ 12333 w 32105"/>
                  <a:gd name="connsiteY10" fmla="*/ 17479 h 29727"/>
                  <a:gd name="connsiteX11" fmla="*/ 19775 w 32105"/>
                  <a:gd name="connsiteY11" fmla="*/ 17479 h 29727"/>
                  <a:gd name="connsiteX12" fmla="*/ 16076 w 32105"/>
                  <a:gd name="connsiteY12" fmla="*/ 8845 h 29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105" h="29727">
                    <a:moveTo>
                      <a:pt x="25048" y="29725"/>
                    </a:moveTo>
                    <a:lnTo>
                      <a:pt x="22284" y="23306"/>
                    </a:lnTo>
                    <a:lnTo>
                      <a:pt x="9824" y="23306"/>
                    </a:lnTo>
                    <a:lnTo>
                      <a:pt x="7059" y="29727"/>
                    </a:lnTo>
                    <a:lnTo>
                      <a:pt x="0" y="29727"/>
                    </a:lnTo>
                    <a:lnTo>
                      <a:pt x="12844" y="0"/>
                    </a:lnTo>
                    <a:lnTo>
                      <a:pt x="19265" y="0"/>
                    </a:lnTo>
                    <a:lnTo>
                      <a:pt x="32106" y="29727"/>
                    </a:lnTo>
                    <a:lnTo>
                      <a:pt x="25048" y="29727"/>
                    </a:lnTo>
                    <a:close/>
                    <a:moveTo>
                      <a:pt x="16076" y="8845"/>
                    </a:moveTo>
                    <a:lnTo>
                      <a:pt x="12333" y="17479"/>
                    </a:lnTo>
                    <a:lnTo>
                      <a:pt x="19775" y="17479"/>
                    </a:lnTo>
                    <a:lnTo>
                      <a:pt x="16076" y="8845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0E696169-6D26-046D-5A8C-3CD8B6AAF42D}"/>
                  </a:ext>
                </a:extLst>
              </p:cNvPr>
              <p:cNvSpPr/>
              <p:nvPr/>
            </p:nvSpPr>
            <p:spPr>
              <a:xfrm>
                <a:off x="7941367" y="5853028"/>
                <a:ext cx="23475" cy="29727"/>
              </a:xfrm>
              <a:custGeom>
                <a:avLst/>
                <a:gdLst>
                  <a:gd name="connsiteX0" fmla="*/ 15055 w 23475"/>
                  <a:gd name="connsiteY0" fmla="*/ 5741 h 29727"/>
                  <a:gd name="connsiteX1" fmla="*/ 15055 w 23475"/>
                  <a:gd name="connsiteY1" fmla="*/ 29727 h 29727"/>
                  <a:gd name="connsiteX2" fmla="*/ 8421 w 23475"/>
                  <a:gd name="connsiteY2" fmla="*/ 29727 h 29727"/>
                  <a:gd name="connsiteX3" fmla="*/ 8421 w 23475"/>
                  <a:gd name="connsiteY3" fmla="*/ 5741 h 29727"/>
                  <a:gd name="connsiteX4" fmla="*/ 0 w 23475"/>
                  <a:gd name="connsiteY4" fmla="*/ 5741 h 29727"/>
                  <a:gd name="connsiteX5" fmla="*/ 0 w 23475"/>
                  <a:gd name="connsiteY5" fmla="*/ 0 h 29727"/>
                  <a:gd name="connsiteX6" fmla="*/ 23475 w 23475"/>
                  <a:gd name="connsiteY6" fmla="*/ 0 h 29727"/>
                  <a:gd name="connsiteX7" fmla="*/ 23475 w 23475"/>
                  <a:gd name="connsiteY7" fmla="*/ 5741 h 29727"/>
                  <a:gd name="connsiteX8" fmla="*/ 15055 w 23475"/>
                  <a:gd name="connsiteY8" fmla="*/ 5741 h 29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475" h="29727">
                    <a:moveTo>
                      <a:pt x="15055" y="5741"/>
                    </a:moveTo>
                    <a:lnTo>
                      <a:pt x="15055" y="29727"/>
                    </a:lnTo>
                    <a:lnTo>
                      <a:pt x="8421" y="29727"/>
                    </a:lnTo>
                    <a:lnTo>
                      <a:pt x="8421" y="5741"/>
                    </a:lnTo>
                    <a:lnTo>
                      <a:pt x="0" y="5741"/>
                    </a:lnTo>
                    <a:lnTo>
                      <a:pt x="0" y="0"/>
                    </a:lnTo>
                    <a:lnTo>
                      <a:pt x="23475" y="0"/>
                    </a:lnTo>
                    <a:lnTo>
                      <a:pt x="23475" y="5741"/>
                    </a:lnTo>
                    <a:lnTo>
                      <a:pt x="15055" y="5741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E66E735E-9614-9D70-A0B5-3E7C9072FBBE}"/>
                  </a:ext>
                </a:extLst>
              </p:cNvPr>
              <p:cNvSpPr/>
              <p:nvPr/>
            </p:nvSpPr>
            <p:spPr>
              <a:xfrm>
                <a:off x="7969687" y="5853028"/>
                <a:ext cx="6635" cy="29727"/>
              </a:xfrm>
              <a:custGeom>
                <a:avLst/>
                <a:gdLst>
                  <a:gd name="connsiteX0" fmla="*/ 0 w 6635"/>
                  <a:gd name="connsiteY0" fmla="*/ 0 h 29727"/>
                  <a:gd name="connsiteX1" fmla="*/ 6636 w 6635"/>
                  <a:gd name="connsiteY1" fmla="*/ 0 h 29727"/>
                  <a:gd name="connsiteX2" fmla="*/ 6636 w 6635"/>
                  <a:gd name="connsiteY2" fmla="*/ 29727 h 29727"/>
                  <a:gd name="connsiteX3" fmla="*/ 2 w 6635"/>
                  <a:gd name="connsiteY3" fmla="*/ 29727 h 29727"/>
                  <a:gd name="connsiteX4" fmla="*/ 2 w 6635"/>
                  <a:gd name="connsiteY4" fmla="*/ 0 h 29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35" h="29727">
                    <a:moveTo>
                      <a:pt x="0" y="0"/>
                    </a:moveTo>
                    <a:lnTo>
                      <a:pt x="6636" y="0"/>
                    </a:lnTo>
                    <a:lnTo>
                      <a:pt x="6636" y="29727"/>
                    </a:lnTo>
                    <a:lnTo>
                      <a:pt x="2" y="29727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7F808010-C223-6EFC-0E1C-E5648D1A3C83}"/>
                  </a:ext>
                </a:extLst>
              </p:cNvPr>
              <p:cNvSpPr/>
              <p:nvPr/>
            </p:nvSpPr>
            <p:spPr>
              <a:xfrm>
                <a:off x="7981935" y="5852348"/>
                <a:ext cx="31214" cy="30705"/>
              </a:xfrm>
              <a:custGeom>
                <a:avLst/>
                <a:gdLst>
                  <a:gd name="connsiteX0" fmla="*/ 26708 w 31214"/>
                  <a:gd name="connsiteY0" fmla="*/ 26301 h 30705"/>
                  <a:gd name="connsiteX1" fmla="*/ 15608 w 31214"/>
                  <a:gd name="connsiteY1" fmla="*/ 30706 h 30705"/>
                  <a:gd name="connsiteX2" fmla="*/ 4510 w 31214"/>
                  <a:gd name="connsiteY2" fmla="*/ 26301 h 30705"/>
                  <a:gd name="connsiteX3" fmla="*/ 0 w 31214"/>
                  <a:gd name="connsiteY3" fmla="*/ 15354 h 30705"/>
                  <a:gd name="connsiteX4" fmla="*/ 4510 w 31214"/>
                  <a:gd name="connsiteY4" fmla="*/ 4403 h 30705"/>
                  <a:gd name="connsiteX5" fmla="*/ 15608 w 31214"/>
                  <a:gd name="connsiteY5" fmla="*/ 0 h 30705"/>
                  <a:gd name="connsiteX6" fmla="*/ 26708 w 31214"/>
                  <a:gd name="connsiteY6" fmla="*/ 4403 h 30705"/>
                  <a:gd name="connsiteX7" fmla="*/ 31215 w 31214"/>
                  <a:gd name="connsiteY7" fmla="*/ 15354 h 30705"/>
                  <a:gd name="connsiteX8" fmla="*/ 26708 w 31214"/>
                  <a:gd name="connsiteY8" fmla="*/ 26301 h 30705"/>
                  <a:gd name="connsiteX9" fmla="*/ 24453 w 31214"/>
                  <a:gd name="connsiteY9" fmla="*/ 15374 h 30705"/>
                  <a:gd name="connsiteX10" fmla="*/ 21902 w 31214"/>
                  <a:gd name="connsiteY10" fmla="*/ 8589 h 30705"/>
                  <a:gd name="connsiteX11" fmla="*/ 15630 w 31214"/>
                  <a:gd name="connsiteY11" fmla="*/ 5785 h 30705"/>
                  <a:gd name="connsiteX12" fmla="*/ 9356 w 31214"/>
                  <a:gd name="connsiteY12" fmla="*/ 8591 h 30705"/>
                  <a:gd name="connsiteX13" fmla="*/ 6805 w 31214"/>
                  <a:gd name="connsiteY13" fmla="*/ 15374 h 30705"/>
                  <a:gd name="connsiteX14" fmla="*/ 9356 w 31214"/>
                  <a:gd name="connsiteY14" fmla="*/ 22135 h 30705"/>
                  <a:gd name="connsiteX15" fmla="*/ 15630 w 31214"/>
                  <a:gd name="connsiteY15" fmla="*/ 24919 h 30705"/>
                  <a:gd name="connsiteX16" fmla="*/ 21902 w 31214"/>
                  <a:gd name="connsiteY16" fmla="*/ 22135 h 30705"/>
                  <a:gd name="connsiteX17" fmla="*/ 24453 w 31214"/>
                  <a:gd name="connsiteY17" fmla="*/ 15374 h 30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1214" h="30705">
                    <a:moveTo>
                      <a:pt x="26708" y="26301"/>
                    </a:moveTo>
                    <a:cubicBezTo>
                      <a:pt x="23703" y="29236"/>
                      <a:pt x="20002" y="30706"/>
                      <a:pt x="15608" y="30706"/>
                    </a:cubicBezTo>
                    <a:cubicBezTo>
                      <a:pt x="11212" y="30706"/>
                      <a:pt x="7515" y="29236"/>
                      <a:pt x="4510" y="26301"/>
                    </a:cubicBezTo>
                    <a:cubicBezTo>
                      <a:pt x="1503" y="23370"/>
                      <a:pt x="0" y="19718"/>
                      <a:pt x="0" y="15354"/>
                    </a:cubicBezTo>
                    <a:cubicBezTo>
                      <a:pt x="0" y="10986"/>
                      <a:pt x="1503" y="7336"/>
                      <a:pt x="4510" y="4403"/>
                    </a:cubicBezTo>
                    <a:cubicBezTo>
                      <a:pt x="7515" y="1468"/>
                      <a:pt x="11212" y="0"/>
                      <a:pt x="15608" y="0"/>
                    </a:cubicBezTo>
                    <a:cubicBezTo>
                      <a:pt x="20002" y="0"/>
                      <a:pt x="23703" y="1468"/>
                      <a:pt x="26708" y="4403"/>
                    </a:cubicBezTo>
                    <a:cubicBezTo>
                      <a:pt x="29712" y="7334"/>
                      <a:pt x="31215" y="10986"/>
                      <a:pt x="31215" y="15354"/>
                    </a:cubicBezTo>
                    <a:cubicBezTo>
                      <a:pt x="31215" y="19719"/>
                      <a:pt x="29712" y="23368"/>
                      <a:pt x="26708" y="26301"/>
                    </a:cubicBezTo>
                    <a:close/>
                    <a:moveTo>
                      <a:pt x="24453" y="15374"/>
                    </a:moveTo>
                    <a:cubicBezTo>
                      <a:pt x="24453" y="12723"/>
                      <a:pt x="23604" y="10462"/>
                      <a:pt x="21902" y="8589"/>
                    </a:cubicBezTo>
                    <a:cubicBezTo>
                      <a:pt x="20202" y="6719"/>
                      <a:pt x="18109" y="5785"/>
                      <a:pt x="15630" y="5785"/>
                    </a:cubicBezTo>
                    <a:cubicBezTo>
                      <a:pt x="13151" y="5785"/>
                      <a:pt x="11057" y="6719"/>
                      <a:pt x="9356" y="8591"/>
                    </a:cubicBezTo>
                    <a:cubicBezTo>
                      <a:pt x="7656" y="10462"/>
                      <a:pt x="6805" y="12723"/>
                      <a:pt x="6805" y="15374"/>
                    </a:cubicBezTo>
                    <a:cubicBezTo>
                      <a:pt x="6805" y="18024"/>
                      <a:pt x="7656" y="20279"/>
                      <a:pt x="9356" y="22135"/>
                    </a:cubicBezTo>
                    <a:cubicBezTo>
                      <a:pt x="11058" y="23993"/>
                      <a:pt x="13149" y="24919"/>
                      <a:pt x="15630" y="24919"/>
                    </a:cubicBezTo>
                    <a:cubicBezTo>
                      <a:pt x="18109" y="24919"/>
                      <a:pt x="20202" y="23993"/>
                      <a:pt x="21902" y="22135"/>
                    </a:cubicBezTo>
                    <a:cubicBezTo>
                      <a:pt x="23604" y="20279"/>
                      <a:pt x="24453" y="18026"/>
                      <a:pt x="24453" y="15374"/>
                    </a:cubicBez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DE0E0F1C-75E2-3D19-406B-A86355F5F933}"/>
                  </a:ext>
                </a:extLst>
              </p:cNvPr>
              <p:cNvSpPr/>
              <p:nvPr/>
            </p:nvSpPr>
            <p:spPr>
              <a:xfrm>
                <a:off x="8018764" y="5853028"/>
                <a:ext cx="27430" cy="29727"/>
              </a:xfrm>
              <a:custGeom>
                <a:avLst/>
                <a:gdLst>
                  <a:gd name="connsiteX0" fmla="*/ 20796 w 27430"/>
                  <a:gd name="connsiteY0" fmla="*/ 0 h 29727"/>
                  <a:gd name="connsiteX1" fmla="*/ 27430 w 27430"/>
                  <a:gd name="connsiteY1" fmla="*/ 0 h 29727"/>
                  <a:gd name="connsiteX2" fmla="*/ 27430 w 27430"/>
                  <a:gd name="connsiteY2" fmla="*/ 29727 h 29727"/>
                  <a:gd name="connsiteX3" fmla="*/ 20796 w 27430"/>
                  <a:gd name="connsiteY3" fmla="*/ 29727 h 29727"/>
                  <a:gd name="connsiteX4" fmla="*/ 6634 w 27430"/>
                  <a:gd name="connsiteY4" fmla="*/ 11098 h 29727"/>
                  <a:gd name="connsiteX5" fmla="*/ 6634 w 27430"/>
                  <a:gd name="connsiteY5" fmla="*/ 29727 h 29727"/>
                  <a:gd name="connsiteX6" fmla="*/ 0 w 27430"/>
                  <a:gd name="connsiteY6" fmla="*/ 29727 h 29727"/>
                  <a:gd name="connsiteX7" fmla="*/ 0 w 27430"/>
                  <a:gd name="connsiteY7" fmla="*/ 0 h 29727"/>
                  <a:gd name="connsiteX8" fmla="*/ 6208 w 27430"/>
                  <a:gd name="connsiteY8" fmla="*/ 0 h 29727"/>
                  <a:gd name="connsiteX9" fmla="*/ 20796 w 27430"/>
                  <a:gd name="connsiteY9" fmla="*/ 19138 h 29727"/>
                  <a:gd name="connsiteX10" fmla="*/ 20796 w 27430"/>
                  <a:gd name="connsiteY10" fmla="*/ 0 h 29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430" h="29727">
                    <a:moveTo>
                      <a:pt x="20796" y="0"/>
                    </a:moveTo>
                    <a:lnTo>
                      <a:pt x="27430" y="0"/>
                    </a:lnTo>
                    <a:lnTo>
                      <a:pt x="27430" y="29727"/>
                    </a:lnTo>
                    <a:lnTo>
                      <a:pt x="20796" y="29727"/>
                    </a:lnTo>
                    <a:lnTo>
                      <a:pt x="6634" y="11098"/>
                    </a:lnTo>
                    <a:lnTo>
                      <a:pt x="6634" y="29727"/>
                    </a:lnTo>
                    <a:lnTo>
                      <a:pt x="0" y="29727"/>
                    </a:lnTo>
                    <a:lnTo>
                      <a:pt x="0" y="0"/>
                    </a:lnTo>
                    <a:lnTo>
                      <a:pt x="6208" y="0"/>
                    </a:lnTo>
                    <a:lnTo>
                      <a:pt x="20796" y="19138"/>
                    </a:lnTo>
                    <a:lnTo>
                      <a:pt x="20796" y="0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78" name="Graphic 56">
              <a:extLst>
                <a:ext uri="{FF2B5EF4-FFF2-40B4-BE49-F238E27FC236}">
                  <a16:creationId xmlns:a16="http://schemas.microsoft.com/office/drawing/2014/main" id="{1E85C7D4-BE7C-8DBC-75BB-467DAB3FB9A7}"/>
                </a:ext>
              </a:extLst>
            </p:cNvPr>
            <p:cNvGrpSpPr/>
            <p:nvPr/>
          </p:nvGrpSpPr>
          <p:grpSpPr>
            <a:xfrm>
              <a:off x="6855538" y="4276912"/>
              <a:ext cx="327874" cy="327869"/>
              <a:chOff x="7626785" y="5468990"/>
              <a:chExt cx="260885" cy="260881"/>
            </a:xfrm>
            <a:solidFill>
              <a:srgbClr val="091F2C"/>
            </a:solidFill>
          </p:grpSpPr>
          <p:grpSp>
            <p:nvGrpSpPr>
              <p:cNvPr id="79" name="Graphic 56">
                <a:extLst>
                  <a:ext uri="{FF2B5EF4-FFF2-40B4-BE49-F238E27FC236}">
                    <a16:creationId xmlns:a16="http://schemas.microsoft.com/office/drawing/2014/main" id="{D0809948-0A0E-3657-429A-339ABCB2D0B0}"/>
                  </a:ext>
                </a:extLst>
              </p:cNvPr>
              <p:cNvGrpSpPr/>
              <p:nvPr/>
            </p:nvGrpSpPr>
            <p:grpSpPr>
              <a:xfrm>
                <a:off x="7626785" y="5468990"/>
                <a:ext cx="260885" cy="260881"/>
                <a:chOff x="7626785" y="5468990"/>
                <a:chExt cx="260885" cy="260881"/>
              </a:xfrm>
              <a:grpFill/>
            </p:grpSpPr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DA45E7BF-736D-6059-8D53-40AD58CB7D49}"/>
                    </a:ext>
                  </a:extLst>
                </p:cNvPr>
                <p:cNvSpPr/>
                <p:nvPr/>
              </p:nvSpPr>
              <p:spPr>
                <a:xfrm>
                  <a:off x="7626785" y="5642909"/>
                  <a:ext cx="86960" cy="86963"/>
                </a:xfrm>
                <a:custGeom>
                  <a:avLst/>
                  <a:gdLst>
                    <a:gd name="connsiteX0" fmla="*/ 37276 w 86960"/>
                    <a:gd name="connsiteY0" fmla="*/ 0 h 86963"/>
                    <a:gd name="connsiteX1" fmla="*/ 0 w 86960"/>
                    <a:gd name="connsiteY1" fmla="*/ 0 h 86963"/>
                    <a:gd name="connsiteX2" fmla="*/ 0 w 86960"/>
                    <a:gd name="connsiteY2" fmla="*/ 86963 h 86963"/>
                    <a:gd name="connsiteX3" fmla="*/ 86960 w 86960"/>
                    <a:gd name="connsiteY3" fmla="*/ 86963 h 86963"/>
                    <a:gd name="connsiteX4" fmla="*/ 86960 w 86960"/>
                    <a:gd name="connsiteY4" fmla="*/ 49691 h 86963"/>
                    <a:gd name="connsiteX5" fmla="*/ 37276 w 86960"/>
                    <a:gd name="connsiteY5" fmla="*/ 49691 h 86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6960" h="86963">
                      <a:moveTo>
                        <a:pt x="37276" y="0"/>
                      </a:moveTo>
                      <a:lnTo>
                        <a:pt x="0" y="0"/>
                      </a:lnTo>
                      <a:lnTo>
                        <a:pt x="0" y="86963"/>
                      </a:lnTo>
                      <a:lnTo>
                        <a:pt x="86960" y="86963"/>
                      </a:lnTo>
                      <a:lnTo>
                        <a:pt x="86960" y="49691"/>
                      </a:lnTo>
                      <a:lnTo>
                        <a:pt x="37276" y="49691"/>
                      </a:lnTo>
                      <a:close/>
                    </a:path>
                  </a:pathLst>
                </a:custGeom>
                <a:grpFill/>
                <a:ln w="16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B31476E3-778E-7332-3A1C-0C4048C7CB23}"/>
                    </a:ext>
                  </a:extLst>
                </p:cNvPr>
                <p:cNvSpPr/>
                <p:nvPr/>
              </p:nvSpPr>
              <p:spPr>
                <a:xfrm>
                  <a:off x="7800711" y="5642909"/>
                  <a:ext cx="86960" cy="86963"/>
                </a:xfrm>
                <a:custGeom>
                  <a:avLst/>
                  <a:gdLst>
                    <a:gd name="connsiteX0" fmla="*/ 49689 w 86960"/>
                    <a:gd name="connsiteY0" fmla="*/ 278 h 86963"/>
                    <a:gd name="connsiteX1" fmla="*/ 49689 w 86960"/>
                    <a:gd name="connsiteY1" fmla="*/ 49691 h 86963"/>
                    <a:gd name="connsiteX2" fmla="*/ 273 w 86960"/>
                    <a:gd name="connsiteY2" fmla="*/ 49691 h 86963"/>
                    <a:gd name="connsiteX3" fmla="*/ 0 w 86960"/>
                    <a:gd name="connsiteY3" fmla="*/ 49416 h 86963"/>
                    <a:gd name="connsiteX4" fmla="*/ 0 w 86960"/>
                    <a:gd name="connsiteY4" fmla="*/ 86963 h 86963"/>
                    <a:gd name="connsiteX5" fmla="*/ 86960 w 86960"/>
                    <a:gd name="connsiteY5" fmla="*/ 86963 h 86963"/>
                    <a:gd name="connsiteX6" fmla="*/ 86960 w 86960"/>
                    <a:gd name="connsiteY6" fmla="*/ 0 h 86963"/>
                    <a:gd name="connsiteX7" fmla="*/ 49411 w 86960"/>
                    <a:gd name="connsiteY7" fmla="*/ 0 h 86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960" h="86963">
                      <a:moveTo>
                        <a:pt x="49689" y="278"/>
                      </a:moveTo>
                      <a:lnTo>
                        <a:pt x="49689" y="49691"/>
                      </a:lnTo>
                      <a:lnTo>
                        <a:pt x="273" y="49691"/>
                      </a:lnTo>
                      <a:lnTo>
                        <a:pt x="0" y="49416"/>
                      </a:lnTo>
                      <a:lnTo>
                        <a:pt x="0" y="86963"/>
                      </a:lnTo>
                      <a:lnTo>
                        <a:pt x="86960" y="86963"/>
                      </a:lnTo>
                      <a:lnTo>
                        <a:pt x="86960" y="0"/>
                      </a:lnTo>
                      <a:lnTo>
                        <a:pt x="49411" y="0"/>
                      </a:lnTo>
                      <a:close/>
                    </a:path>
                  </a:pathLst>
                </a:custGeom>
                <a:grpFill/>
                <a:ln w="16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31921489-F0DA-C565-8901-F934CECE72CD}"/>
                    </a:ext>
                  </a:extLst>
                </p:cNvPr>
                <p:cNvSpPr/>
                <p:nvPr/>
              </p:nvSpPr>
              <p:spPr>
                <a:xfrm>
                  <a:off x="7626785" y="5468990"/>
                  <a:ext cx="86960" cy="86970"/>
                </a:xfrm>
                <a:custGeom>
                  <a:avLst/>
                  <a:gdLst>
                    <a:gd name="connsiteX0" fmla="*/ 0 w 86960"/>
                    <a:gd name="connsiteY0" fmla="*/ 86970 h 86970"/>
                    <a:gd name="connsiteX1" fmla="*/ 37554 w 86960"/>
                    <a:gd name="connsiteY1" fmla="*/ 86970 h 86970"/>
                    <a:gd name="connsiteX2" fmla="*/ 37276 w 86960"/>
                    <a:gd name="connsiteY2" fmla="*/ 86684 h 86970"/>
                    <a:gd name="connsiteX3" fmla="*/ 37276 w 86960"/>
                    <a:gd name="connsiteY3" fmla="*/ 37269 h 86970"/>
                    <a:gd name="connsiteX4" fmla="*/ 86687 w 86960"/>
                    <a:gd name="connsiteY4" fmla="*/ 37269 h 86970"/>
                    <a:gd name="connsiteX5" fmla="*/ 86960 w 86960"/>
                    <a:gd name="connsiteY5" fmla="*/ 37547 h 86970"/>
                    <a:gd name="connsiteX6" fmla="*/ 86960 w 86960"/>
                    <a:gd name="connsiteY6" fmla="*/ 0 h 86970"/>
                    <a:gd name="connsiteX7" fmla="*/ 0 w 86960"/>
                    <a:gd name="connsiteY7" fmla="*/ 0 h 86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960" h="86970">
                      <a:moveTo>
                        <a:pt x="0" y="86970"/>
                      </a:moveTo>
                      <a:lnTo>
                        <a:pt x="37554" y="86970"/>
                      </a:lnTo>
                      <a:lnTo>
                        <a:pt x="37276" y="86684"/>
                      </a:lnTo>
                      <a:lnTo>
                        <a:pt x="37276" y="37269"/>
                      </a:lnTo>
                      <a:lnTo>
                        <a:pt x="86687" y="37269"/>
                      </a:lnTo>
                      <a:lnTo>
                        <a:pt x="86960" y="37547"/>
                      </a:lnTo>
                      <a:lnTo>
                        <a:pt x="8696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6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704C9FAE-EEEA-D15D-C23F-47F5BFBA6FCA}"/>
                    </a:ext>
                  </a:extLst>
                </p:cNvPr>
                <p:cNvSpPr/>
                <p:nvPr/>
              </p:nvSpPr>
              <p:spPr>
                <a:xfrm>
                  <a:off x="7800711" y="5468990"/>
                  <a:ext cx="86960" cy="86970"/>
                </a:xfrm>
                <a:custGeom>
                  <a:avLst/>
                  <a:gdLst>
                    <a:gd name="connsiteX0" fmla="*/ 0 w 86960"/>
                    <a:gd name="connsiteY0" fmla="*/ 0 h 86970"/>
                    <a:gd name="connsiteX1" fmla="*/ 0 w 86960"/>
                    <a:gd name="connsiteY1" fmla="*/ 37269 h 86970"/>
                    <a:gd name="connsiteX2" fmla="*/ 49689 w 86960"/>
                    <a:gd name="connsiteY2" fmla="*/ 37269 h 86970"/>
                    <a:gd name="connsiteX3" fmla="*/ 49689 w 86960"/>
                    <a:gd name="connsiteY3" fmla="*/ 86970 h 86970"/>
                    <a:gd name="connsiteX4" fmla="*/ 86960 w 86960"/>
                    <a:gd name="connsiteY4" fmla="*/ 86970 h 86970"/>
                    <a:gd name="connsiteX5" fmla="*/ 86960 w 86960"/>
                    <a:gd name="connsiteY5" fmla="*/ 0 h 86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6960" h="86970">
                      <a:moveTo>
                        <a:pt x="0" y="0"/>
                      </a:moveTo>
                      <a:lnTo>
                        <a:pt x="0" y="37269"/>
                      </a:lnTo>
                      <a:lnTo>
                        <a:pt x="49689" y="37269"/>
                      </a:lnTo>
                      <a:lnTo>
                        <a:pt x="49689" y="86970"/>
                      </a:lnTo>
                      <a:lnTo>
                        <a:pt x="86960" y="86970"/>
                      </a:lnTo>
                      <a:lnTo>
                        <a:pt x="86960" y="0"/>
                      </a:lnTo>
                      <a:close/>
                    </a:path>
                  </a:pathLst>
                </a:custGeom>
                <a:grpFill/>
                <a:ln w="16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80" name="Graphic 56">
                <a:extLst>
                  <a:ext uri="{FF2B5EF4-FFF2-40B4-BE49-F238E27FC236}">
                    <a16:creationId xmlns:a16="http://schemas.microsoft.com/office/drawing/2014/main" id="{52767092-5247-E42E-6C51-3A3D670D1E9A}"/>
                  </a:ext>
                </a:extLst>
              </p:cNvPr>
              <p:cNvGrpSpPr/>
              <p:nvPr/>
            </p:nvGrpSpPr>
            <p:grpSpPr>
              <a:xfrm>
                <a:off x="7626785" y="5468990"/>
                <a:ext cx="260885" cy="260881"/>
                <a:chOff x="7626785" y="5468990"/>
                <a:chExt cx="260885" cy="260881"/>
              </a:xfrm>
              <a:grpFill/>
            </p:grpSpPr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8D540531-7435-2E3B-0AA0-BB453F68093D}"/>
                    </a:ext>
                  </a:extLst>
                </p:cNvPr>
                <p:cNvSpPr/>
                <p:nvPr/>
              </p:nvSpPr>
              <p:spPr>
                <a:xfrm>
                  <a:off x="7713746" y="5468990"/>
                  <a:ext cx="86965" cy="86970"/>
                </a:xfrm>
                <a:custGeom>
                  <a:avLst/>
                  <a:gdLst>
                    <a:gd name="connsiteX0" fmla="*/ 82363 w 86965"/>
                    <a:gd name="connsiteY0" fmla="*/ 86970 h 86970"/>
                    <a:gd name="connsiteX1" fmla="*/ 32666 w 86965"/>
                    <a:gd name="connsiteY1" fmla="*/ 37269 h 86970"/>
                    <a:gd name="connsiteX2" fmla="*/ 86965 w 86965"/>
                    <a:gd name="connsiteY2" fmla="*/ 37269 h 86970"/>
                    <a:gd name="connsiteX3" fmla="*/ 86965 w 86965"/>
                    <a:gd name="connsiteY3" fmla="*/ 0 h 86970"/>
                    <a:gd name="connsiteX4" fmla="*/ 0 w 86965"/>
                    <a:gd name="connsiteY4" fmla="*/ 0 h 86970"/>
                    <a:gd name="connsiteX5" fmla="*/ 0 w 86965"/>
                    <a:gd name="connsiteY5" fmla="*/ 37547 h 86970"/>
                    <a:gd name="connsiteX6" fmla="*/ 49420 w 86965"/>
                    <a:gd name="connsiteY6" fmla="*/ 86970 h 86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965" h="86970">
                      <a:moveTo>
                        <a:pt x="82363" y="86970"/>
                      </a:moveTo>
                      <a:lnTo>
                        <a:pt x="32666" y="37269"/>
                      </a:lnTo>
                      <a:lnTo>
                        <a:pt x="86965" y="37269"/>
                      </a:lnTo>
                      <a:lnTo>
                        <a:pt x="86965" y="0"/>
                      </a:lnTo>
                      <a:lnTo>
                        <a:pt x="0" y="0"/>
                      </a:lnTo>
                      <a:lnTo>
                        <a:pt x="0" y="37547"/>
                      </a:lnTo>
                      <a:lnTo>
                        <a:pt x="49420" y="86970"/>
                      </a:lnTo>
                      <a:close/>
                    </a:path>
                  </a:pathLst>
                </a:custGeom>
                <a:grpFill/>
                <a:ln w="16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4E45E8D9-5817-3D4D-4D20-62292DDE20C8}"/>
                    </a:ext>
                  </a:extLst>
                </p:cNvPr>
                <p:cNvSpPr/>
                <p:nvPr/>
              </p:nvSpPr>
              <p:spPr>
                <a:xfrm>
                  <a:off x="7713746" y="5642909"/>
                  <a:ext cx="86965" cy="86963"/>
                </a:xfrm>
                <a:custGeom>
                  <a:avLst/>
                  <a:gdLst>
                    <a:gd name="connsiteX0" fmla="*/ 37546 w 86965"/>
                    <a:gd name="connsiteY0" fmla="*/ 0 h 86963"/>
                    <a:gd name="connsiteX1" fmla="*/ 4607 w 86965"/>
                    <a:gd name="connsiteY1" fmla="*/ 0 h 86963"/>
                    <a:gd name="connsiteX2" fmla="*/ 45781 w 86965"/>
                    <a:gd name="connsiteY2" fmla="*/ 41179 h 86963"/>
                    <a:gd name="connsiteX3" fmla="*/ 54300 w 86965"/>
                    <a:gd name="connsiteY3" fmla="*/ 49691 h 86963"/>
                    <a:gd name="connsiteX4" fmla="*/ 0 w 86965"/>
                    <a:gd name="connsiteY4" fmla="*/ 49691 h 86963"/>
                    <a:gd name="connsiteX5" fmla="*/ 0 w 86965"/>
                    <a:gd name="connsiteY5" fmla="*/ 86963 h 86963"/>
                    <a:gd name="connsiteX6" fmla="*/ 86965 w 86965"/>
                    <a:gd name="connsiteY6" fmla="*/ 86963 h 86963"/>
                    <a:gd name="connsiteX7" fmla="*/ 86965 w 86965"/>
                    <a:gd name="connsiteY7" fmla="*/ 49416 h 86963"/>
                    <a:gd name="connsiteX8" fmla="*/ 62252 w 86965"/>
                    <a:gd name="connsiteY8" fmla="*/ 24705 h 86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6965" h="86963">
                      <a:moveTo>
                        <a:pt x="37546" y="0"/>
                      </a:moveTo>
                      <a:lnTo>
                        <a:pt x="4607" y="0"/>
                      </a:lnTo>
                      <a:lnTo>
                        <a:pt x="45781" y="41179"/>
                      </a:lnTo>
                      <a:lnTo>
                        <a:pt x="54300" y="49691"/>
                      </a:lnTo>
                      <a:lnTo>
                        <a:pt x="0" y="49691"/>
                      </a:lnTo>
                      <a:lnTo>
                        <a:pt x="0" y="86963"/>
                      </a:lnTo>
                      <a:lnTo>
                        <a:pt x="86965" y="86963"/>
                      </a:lnTo>
                      <a:lnTo>
                        <a:pt x="86965" y="49416"/>
                      </a:lnTo>
                      <a:lnTo>
                        <a:pt x="62252" y="24705"/>
                      </a:lnTo>
                      <a:close/>
                    </a:path>
                  </a:pathLst>
                </a:custGeom>
                <a:grpFill/>
                <a:ln w="16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DC7B63F3-A77D-6BA4-16D7-9D7968D94C6F}"/>
                    </a:ext>
                  </a:extLst>
                </p:cNvPr>
                <p:cNvSpPr/>
                <p:nvPr/>
              </p:nvSpPr>
              <p:spPr>
                <a:xfrm>
                  <a:off x="7800711" y="5555961"/>
                  <a:ext cx="86960" cy="86948"/>
                </a:xfrm>
                <a:custGeom>
                  <a:avLst/>
                  <a:gdLst>
                    <a:gd name="connsiteX0" fmla="*/ 49689 w 86960"/>
                    <a:gd name="connsiteY0" fmla="*/ 0 h 86948"/>
                    <a:gd name="connsiteX1" fmla="*/ 49689 w 86960"/>
                    <a:gd name="connsiteY1" fmla="*/ 54288 h 86948"/>
                    <a:gd name="connsiteX2" fmla="*/ 41174 w 86960"/>
                    <a:gd name="connsiteY2" fmla="*/ 45771 h 86948"/>
                    <a:gd name="connsiteX3" fmla="*/ 0 w 86960"/>
                    <a:gd name="connsiteY3" fmla="*/ 4600 h 86948"/>
                    <a:gd name="connsiteX4" fmla="*/ 0 w 86960"/>
                    <a:gd name="connsiteY4" fmla="*/ 37542 h 86948"/>
                    <a:gd name="connsiteX5" fmla="*/ 24703 w 86960"/>
                    <a:gd name="connsiteY5" fmla="*/ 62242 h 86948"/>
                    <a:gd name="connsiteX6" fmla="*/ 49411 w 86960"/>
                    <a:gd name="connsiteY6" fmla="*/ 86948 h 86948"/>
                    <a:gd name="connsiteX7" fmla="*/ 86960 w 86960"/>
                    <a:gd name="connsiteY7" fmla="*/ 86948 h 86948"/>
                    <a:gd name="connsiteX8" fmla="*/ 86960 w 86960"/>
                    <a:gd name="connsiteY8" fmla="*/ 0 h 86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6960" h="86948">
                      <a:moveTo>
                        <a:pt x="49689" y="0"/>
                      </a:moveTo>
                      <a:lnTo>
                        <a:pt x="49689" y="54288"/>
                      </a:lnTo>
                      <a:lnTo>
                        <a:pt x="41174" y="45771"/>
                      </a:lnTo>
                      <a:lnTo>
                        <a:pt x="0" y="4600"/>
                      </a:lnTo>
                      <a:lnTo>
                        <a:pt x="0" y="37542"/>
                      </a:lnTo>
                      <a:lnTo>
                        <a:pt x="24703" y="62242"/>
                      </a:lnTo>
                      <a:lnTo>
                        <a:pt x="49411" y="86948"/>
                      </a:lnTo>
                      <a:lnTo>
                        <a:pt x="86960" y="86948"/>
                      </a:lnTo>
                      <a:lnTo>
                        <a:pt x="86960" y="0"/>
                      </a:lnTo>
                      <a:close/>
                    </a:path>
                  </a:pathLst>
                </a:custGeom>
                <a:grpFill/>
                <a:ln w="16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711E750B-4A0B-8085-0626-4E0487597C02}"/>
                    </a:ext>
                  </a:extLst>
                </p:cNvPr>
                <p:cNvSpPr/>
                <p:nvPr/>
              </p:nvSpPr>
              <p:spPr>
                <a:xfrm>
                  <a:off x="7626785" y="5555961"/>
                  <a:ext cx="86960" cy="86948"/>
                </a:xfrm>
                <a:custGeom>
                  <a:avLst/>
                  <a:gdLst>
                    <a:gd name="connsiteX0" fmla="*/ 86960 w 86960"/>
                    <a:gd name="connsiteY0" fmla="*/ 49398 h 86948"/>
                    <a:gd name="connsiteX1" fmla="*/ 37554 w 86960"/>
                    <a:gd name="connsiteY1" fmla="*/ 0 h 86948"/>
                    <a:gd name="connsiteX2" fmla="*/ 0 w 86960"/>
                    <a:gd name="connsiteY2" fmla="*/ 0 h 86948"/>
                    <a:gd name="connsiteX3" fmla="*/ 0 w 86960"/>
                    <a:gd name="connsiteY3" fmla="*/ 86948 h 86948"/>
                    <a:gd name="connsiteX4" fmla="*/ 37276 w 86960"/>
                    <a:gd name="connsiteY4" fmla="*/ 86948 h 86948"/>
                    <a:gd name="connsiteX5" fmla="*/ 37276 w 86960"/>
                    <a:gd name="connsiteY5" fmla="*/ 32655 h 86948"/>
                    <a:gd name="connsiteX6" fmla="*/ 86960 w 86960"/>
                    <a:gd name="connsiteY6" fmla="*/ 82340 h 86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960" h="86948">
                      <a:moveTo>
                        <a:pt x="86960" y="49398"/>
                      </a:moveTo>
                      <a:lnTo>
                        <a:pt x="37554" y="0"/>
                      </a:lnTo>
                      <a:lnTo>
                        <a:pt x="0" y="0"/>
                      </a:lnTo>
                      <a:lnTo>
                        <a:pt x="0" y="86948"/>
                      </a:lnTo>
                      <a:lnTo>
                        <a:pt x="37276" y="86948"/>
                      </a:lnTo>
                      <a:lnTo>
                        <a:pt x="37276" y="32655"/>
                      </a:lnTo>
                      <a:lnTo>
                        <a:pt x="86960" y="82340"/>
                      </a:lnTo>
                      <a:close/>
                    </a:path>
                  </a:pathLst>
                </a:custGeom>
                <a:grpFill/>
                <a:ln w="16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33FFEA2D-367F-A13E-2A9D-F0181F124706}"/>
              </a:ext>
            </a:extLst>
          </p:cNvPr>
          <p:cNvSpPr/>
          <p:nvPr/>
        </p:nvSpPr>
        <p:spPr bwMode="auto">
          <a:xfrm>
            <a:off x="6825175" y="3510701"/>
            <a:ext cx="3881079" cy="703302"/>
          </a:xfrm>
          <a:prstGeom prst="roundRect">
            <a:avLst>
              <a:gd name="adj" fmla="val 7834"/>
            </a:avLst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Most Admired Developer Framework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0" name="Text Placeholder 1">
            <a:extLst>
              <a:ext uri="{FF2B5EF4-FFF2-40B4-BE49-F238E27FC236}">
                <a16:creationId xmlns:a16="http://schemas.microsoft.com/office/drawing/2014/main" id="{E3507806-244D-C35B-DF45-E10A89D17428}"/>
              </a:ext>
            </a:extLst>
          </p:cNvPr>
          <p:cNvSpPr txBox="1">
            <a:spLocks/>
          </p:cNvSpPr>
          <p:nvPr/>
        </p:nvSpPr>
        <p:spPr>
          <a:xfrm>
            <a:off x="6825175" y="3126691"/>
            <a:ext cx="1997422" cy="44319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defPPr>
              <a:defRPr lang="en-US"/>
            </a:defPPr>
            <a:lvl1pPr marR="0" lvl="0" indent="0" defTabSz="79799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920876" algn="l"/>
              </a:tabLst>
              <a:defRPr kumimoji="0" sz="3600" b="1" i="0" u="none" strike="noStrike" cap="none" spc="-50" normalizeH="0" baseline="0">
                <a:ln w="3175">
                  <a:noFill/>
                </a:ln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ea typeface="Open Sans" panose="020B0606030504020204" pitchFamily="34" charset="0"/>
                <a:cs typeface="Segoe UI Semibold" panose="020B0702040204020203" pitchFamily="34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4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defRPr/>
            </a:pPr>
            <a:r>
              <a:rPr lang="en-US" sz="3200">
                <a:gradFill>
                  <a:gsLst>
                    <a:gs pos="85000">
                      <a:srgbClr val="6C1CB2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Open Sans" panose="020B0606030504020204" pitchFamily="34" charset="0"/>
                <a:cs typeface="Open Sans" panose="020B0606030504020204" pitchFamily="34" charset="0"/>
              </a:rPr>
              <a:t>#1 2024</a:t>
            </a:r>
          </a:p>
        </p:txBody>
      </p:sp>
      <p:grpSp>
        <p:nvGrpSpPr>
          <p:cNvPr id="121" name="Graphic 4">
            <a:extLst>
              <a:ext uri="{FF2B5EF4-FFF2-40B4-BE49-F238E27FC236}">
                <a16:creationId xmlns:a16="http://schemas.microsoft.com/office/drawing/2014/main" id="{A386D6B3-52DC-3568-656D-4F0521FF1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88142" y="3203457"/>
            <a:ext cx="1554190" cy="290010"/>
            <a:chOff x="20712162" y="3067808"/>
            <a:chExt cx="1492759" cy="278547"/>
          </a:xfrm>
          <a:solidFill>
            <a:srgbClr val="091F2C"/>
          </a:solidFill>
        </p:grpSpPr>
        <p:sp>
          <p:nvSpPr>
            <p:cNvPr id="122" name="Freeform: Shape 37">
              <a:extLst>
                <a:ext uri="{FF2B5EF4-FFF2-40B4-BE49-F238E27FC236}">
                  <a16:creationId xmlns:a16="http://schemas.microsoft.com/office/drawing/2014/main" id="{EEFFA138-7D10-DB62-2108-8478BB47BA8B}"/>
                </a:ext>
              </a:extLst>
            </p:cNvPr>
            <p:cNvSpPr/>
            <p:nvPr/>
          </p:nvSpPr>
          <p:spPr>
            <a:xfrm>
              <a:off x="21054808" y="3151077"/>
              <a:ext cx="1150113" cy="147917"/>
            </a:xfrm>
            <a:custGeom>
              <a:avLst/>
              <a:gdLst>
                <a:gd name="connsiteX0" fmla="*/ 53375 w 1150112"/>
                <a:gd name="connsiteY0" fmla="*/ 89001 h 147917"/>
                <a:gd name="connsiteX1" fmla="*/ 37700 w 1150112"/>
                <a:gd name="connsiteY1" fmla="*/ 87590 h 147917"/>
                <a:gd name="connsiteX2" fmla="*/ 19751 w 1150112"/>
                <a:gd name="connsiteY2" fmla="*/ 73247 h 147917"/>
                <a:gd name="connsiteX3" fmla="*/ 42010 w 1150112"/>
                <a:gd name="connsiteY3" fmla="*/ 56709 h 147917"/>
                <a:gd name="connsiteX4" fmla="*/ 68580 w 1150112"/>
                <a:gd name="connsiteY4" fmla="*/ 64547 h 147917"/>
                <a:gd name="connsiteX5" fmla="*/ 77907 w 1150112"/>
                <a:gd name="connsiteY5" fmla="*/ 55220 h 147917"/>
                <a:gd name="connsiteX6" fmla="*/ 42010 w 1150112"/>
                <a:gd name="connsiteY6" fmla="*/ 44482 h 147917"/>
                <a:gd name="connsiteX7" fmla="*/ 4703 w 1150112"/>
                <a:gd name="connsiteY7" fmla="*/ 73952 h 147917"/>
                <a:gd name="connsiteX8" fmla="*/ 34878 w 1150112"/>
                <a:gd name="connsiteY8" fmla="*/ 101228 h 147917"/>
                <a:gd name="connsiteX9" fmla="*/ 51416 w 1150112"/>
                <a:gd name="connsiteY9" fmla="*/ 102639 h 147917"/>
                <a:gd name="connsiteX10" fmla="*/ 67953 w 1150112"/>
                <a:gd name="connsiteY10" fmla="*/ 116982 h 147917"/>
                <a:gd name="connsiteX11" fmla="*/ 41383 w 1150112"/>
                <a:gd name="connsiteY11" fmla="*/ 134930 h 147917"/>
                <a:gd name="connsiteX12" fmla="*/ 10032 w 1150112"/>
                <a:gd name="connsiteY12" fmla="*/ 123409 h 147917"/>
                <a:gd name="connsiteX13" fmla="*/ 0 w 1150112"/>
                <a:gd name="connsiteY13" fmla="*/ 133441 h 147917"/>
                <a:gd name="connsiteX14" fmla="*/ 41618 w 1150112"/>
                <a:gd name="connsiteY14" fmla="*/ 147784 h 147917"/>
                <a:gd name="connsiteX15" fmla="*/ 82532 w 1150112"/>
                <a:gd name="connsiteY15" fmla="*/ 116903 h 147917"/>
                <a:gd name="connsiteX16" fmla="*/ 53375 w 1150112"/>
                <a:gd name="connsiteY16" fmla="*/ 89001 h 147917"/>
                <a:gd name="connsiteX17" fmla="*/ 178779 w 1150112"/>
                <a:gd name="connsiteY17" fmla="*/ 43777 h 147917"/>
                <a:gd name="connsiteX18" fmla="*/ 143588 w 1150112"/>
                <a:gd name="connsiteY18" fmla="*/ 58120 h 147917"/>
                <a:gd name="connsiteX19" fmla="*/ 152915 w 1150112"/>
                <a:gd name="connsiteY19" fmla="*/ 67447 h 147917"/>
                <a:gd name="connsiteX20" fmla="*/ 178074 w 1150112"/>
                <a:gd name="connsiteY20" fmla="*/ 55926 h 147917"/>
                <a:gd name="connsiteX21" fmla="*/ 203938 w 1150112"/>
                <a:gd name="connsiteY21" fmla="*/ 78185 h 147917"/>
                <a:gd name="connsiteX22" fmla="*/ 203938 w 1150112"/>
                <a:gd name="connsiteY22" fmla="*/ 88217 h 147917"/>
                <a:gd name="connsiteX23" fmla="*/ 173920 w 1150112"/>
                <a:gd name="connsiteY23" fmla="*/ 88217 h 147917"/>
                <a:gd name="connsiteX24" fmla="*/ 139434 w 1150112"/>
                <a:gd name="connsiteY24" fmla="*/ 116903 h 147917"/>
                <a:gd name="connsiteX25" fmla="*/ 146644 w 1150112"/>
                <a:gd name="connsiteY25" fmla="*/ 137752 h 147917"/>
                <a:gd name="connsiteX26" fmla="*/ 175331 w 1150112"/>
                <a:gd name="connsiteY26" fmla="*/ 147079 h 147917"/>
                <a:gd name="connsiteX27" fmla="*/ 204095 w 1150112"/>
                <a:gd name="connsiteY27" fmla="*/ 136733 h 147917"/>
                <a:gd name="connsiteX28" fmla="*/ 204095 w 1150112"/>
                <a:gd name="connsiteY28" fmla="*/ 146765 h 147917"/>
                <a:gd name="connsiteX29" fmla="*/ 218438 w 1150112"/>
                <a:gd name="connsiteY29" fmla="*/ 146765 h 147917"/>
                <a:gd name="connsiteX30" fmla="*/ 218438 w 1150112"/>
                <a:gd name="connsiteY30" fmla="*/ 78577 h 147917"/>
                <a:gd name="connsiteX31" fmla="*/ 179014 w 1150112"/>
                <a:gd name="connsiteY31" fmla="*/ 43777 h 147917"/>
                <a:gd name="connsiteX32" fmla="*/ 204722 w 1150112"/>
                <a:gd name="connsiteY32" fmla="*/ 109849 h 147917"/>
                <a:gd name="connsiteX33" fmla="*/ 199706 w 1150112"/>
                <a:gd name="connsiteY33" fmla="*/ 127092 h 147917"/>
                <a:gd name="connsiteX34" fmla="*/ 177447 w 1150112"/>
                <a:gd name="connsiteY34" fmla="*/ 133519 h 147917"/>
                <a:gd name="connsiteX35" fmla="*/ 154482 w 1150112"/>
                <a:gd name="connsiteY35" fmla="*/ 116276 h 147917"/>
                <a:gd name="connsiteX36" fmla="*/ 176741 w 1150112"/>
                <a:gd name="connsiteY36" fmla="*/ 98328 h 147917"/>
                <a:gd name="connsiteX37" fmla="*/ 204722 w 1150112"/>
                <a:gd name="connsiteY37" fmla="*/ 98328 h 147917"/>
                <a:gd name="connsiteX38" fmla="*/ 204722 w 1150112"/>
                <a:gd name="connsiteY38" fmla="*/ 109849 h 147917"/>
                <a:gd name="connsiteX39" fmla="*/ 277222 w 1150112"/>
                <a:gd name="connsiteY39" fmla="*/ 56709 h 147917"/>
                <a:gd name="connsiteX40" fmla="*/ 300186 w 1150112"/>
                <a:gd name="connsiteY40" fmla="*/ 68231 h 147917"/>
                <a:gd name="connsiteX41" fmla="*/ 310218 w 1150112"/>
                <a:gd name="connsiteY41" fmla="*/ 58904 h 147917"/>
                <a:gd name="connsiteX42" fmla="*/ 277222 w 1150112"/>
                <a:gd name="connsiteY42" fmla="*/ 44561 h 147917"/>
                <a:gd name="connsiteX43" fmla="*/ 232703 w 1150112"/>
                <a:gd name="connsiteY43" fmla="*/ 96212 h 147917"/>
                <a:gd name="connsiteX44" fmla="*/ 277222 w 1150112"/>
                <a:gd name="connsiteY44" fmla="*/ 147862 h 147917"/>
                <a:gd name="connsiteX45" fmla="*/ 310218 w 1150112"/>
                <a:gd name="connsiteY45" fmla="*/ 132814 h 147917"/>
                <a:gd name="connsiteX46" fmla="*/ 300186 w 1150112"/>
                <a:gd name="connsiteY46" fmla="*/ 123487 h 147917"/>
                <a:gd name="connsiteX47" fmla="*/ 277222 w 1150112"/>
                <a:gd name="connsiteY47" fmla="*/ 135009 h 147917"/>
                <a:gd name="connsiteX48" fmla="*/ 254257 w 1150112"/>
                <a:gd name="connsiteY48" fmla="*/ 123487 h 147917"/>
                <a:gd name="connsiteX49" fmla="*/ 254257 w 1150112"/>
                <a:gd name="connsiteY49" fmla="*/ 69642 h 147917"/>
                <a:gd name="connsiteX50" fmla="*/ 277222 w 1150112"/>
                <a:gd name="connsiteY50" fmla="*/ 56709 h 147917"/>
                <a:gd name="connsiteX51" fmla="*/ 277222 w 1150112"/>
                <a:gd name="connsiteY51" fmla="*/ 56709 h 147917"/>
                <a:gd name="connsiteX52" fmla="*/ 402626 w 1150112"/>
                <a:gd name="connsiteY52" fmla="*/ 45188 h 147917"/>
                <a:gd name="connsiteX53" fmla="*/ 383972 w 1150112"/>
                <a:gd name="connsiteY53" fmla="*/ 45188 h 147917"/>
                <a:gd name="connsiteX54" fmla="*/ 339061 w 1150112"/>
                <a:gd name="connsiteY54" fmla="*/ 89706 h 147917"/>
                <a:gd name="connsiteX55" fmla="*/ 339061 w 1150112"/>
                <a:gd name="connsiteY55" fmla="*/ 42 h 147917"/>
                <a:gd name="connsiteX56" fmla="*/ 324718 w 1150112"/>
                <a:gd name="connsiteY56" fmla="*/ 42 h 147917"/>
                <a:gd name="connsiteX57" fmla="*/ 324718 w 1150112"/>
                <a:gd name="connsiteY57" fmla="*/ 145746 h 147917"/>
                <a:gd name="connsiteX58" fmla="*/ 339061 w 1150112"/>
                <a:gd name="connsiteY58" fmla="*/ 145746 h 147917"/>
                <a:gd name="connsiteX59" fmla="*/ 339061 w 1150112"/>
                <a:gd name="connsiteY59" fmla="*/ 109144 h 147917"/>
                <a:gd name="connsiteX60" fmla="*/ 357010 w 1150112"/>
                <a:gd name="connsiteY60" fmla="*/ 91195 h 147917"/>
                <a:gd name="connsiteX61" fmla="*/ 390712 w 1150112"/>
                <a:gd name="connsiteY61" fmla="*/ 146060 h 147917"/>
                <a:gd name="connsiteX62" fmla="*/ 408504 w 1150112"/>
                <a:gd name="connsiteY62" fmla="*/ 146060 h 147917"/>
                <a:gd name="connsiteX63" fmla="*/ 366886 w 1150112"/>
                <a:gd name="connsiteY63" fmla="*/ 81477 h 147917"/>
                <a:gd name="connsiteX64" fmla="*/ 471520 w 1150112"/>
                <a:gd name="connsiteY64" fmla="*/ 40172 h 147917"/>
                <a:gd name="connsiteX65" fmla="*/ 439855 w 1150112"/>
                <a:gd name="connsiteY65" fmla="*/ 52399 h 147917"/>
                <a:gd name="connsiteX66" fmla="*/ 427628 w 1150112"/>
                <a:gd name="connsiteY66" fmla="*/ 93312 h 147917"/>
                <a:gd name="connsiteX67" fmla="*/ 439855 w 1150112"/>
                <a:gd name="connsiteY67" fmla="*/ 134225 h 147917"/>
                <a:gd name="connsiteX68" fmla="*/ 504438 w 1150112"/>
                <a:gd name="connsiteY68" fmla="*/ 134225 h 147917"/>
                <a:gd name="connsiteX69" fmla="*/ 516665 w 1150112"/>
                <a:gd name="connsiteY69" fmla="*/ 93312 h 147917"/>
                <a:gd name="connsiteX70" fmla="*/ 504438 w 1150112"/>
                <a:gd name="connsiteY70" fmla="*/ 52399 h 147917"/>
                <a:gd name="connsiteX71" fmla="*/ 472147 w 1150112"/>
                <a:gd name="connsiteY71" fmla="*/ 40172 h 147917"/>
                <a:gd name="connsiteX72" fmla="*/ 472147 w 1150112"/>
                <a:gd name="connsiteY72" fmla="*/ 40172 h 147917"/>
                <a:gd name="connsiteX73" fmla="*/ 483746 w 1150112"/>
                <a:gd name="connsiteY73" fmla="*/ 119176 h 147917"/>
                <a:gd name="connsiteX74" fmla="*/ 471520 w 1150112"/>
                <a:gd name="connsiteY74" fmla="*/ 123487 h 147917"/>
                <a:gd name="connsiteX75" fmla="*/ 459293 w 1150112"/>
                <a:gd name="connsiteY75" fmla="*/ 119176 h 147917"/>
                <a:gd name="connsiteX76" fmla="*/ 453571 w 1150112"/>
                <a:gd name="connsiteY76" fmla="*/ 93312 h 147917"/>
                <a:gd name="connsiteX77" fmla="*/ 459293 w 1150112"/>
                <a:gd name="connsiteY77" fmla="*/ 68152 h 147917"/>
                <a:gd name="connsiteX78" fmla="*/ 471520 w 1150112"/>
                <a:gd name="connsiteY78" fmla="*/ 63842 h 147917"/>
                <a:gd name="connsiteX79" fmla="*/ 483746 w 1150112"/>
                <a:gd name="connsiteY79" fmla="*/ 68152 h 147917"/>
                <a:gd name="connsiteX80" fmla="*/ 489468 w 1150112"/>
                <a:gd name="connsiteY80" fmla="*/ 93312 h 147917"/>
                <a:gd name="connsiteX81" fmla="*/ 483746 w 1150112"/>
                <a:gd name="connsiteY81" fmla="*/ 119176 h 147917"/>
                <a:gd name="connsiteX82" fmla="*/ 483746 w 1150112"/>
                <a:gd name="connsiteY82" fmla="*/ 119176 h 147917"/>
                <a:gd name="connsiteX83" fmla="*/ 585637 w 1150112"/>
                <a:gd name="connsiteY83" fmla="*/ 40799 h 147917"/>
                <a:gd name="connsiteX84" fmla="*/ 565259 w 1150112"/>
                <a:gd name="connsiteY84" fmla="*/ 105382 h 147917"/>
                <a:gd name="connsiteX85" fmla="*/ 543705 w 1150112"/>
                <a:gd name="connsiteY85" fmla="*/ 40799 h 147917"/>
                <a:gd name="connsiteX86" fmla="*/ 516430 w 1150112"/>
                <a:gd name="connsiteY86" fmla="*/ 40799 h 147917"/>
                <a:gd name="connsiteX87" fmla="*/ 555227 w 1150112"/>
                <a:gd name="connsiteY87" fmla="*/ 145589 h 147917"/>
                <a:gd name="connsiteX88" fmla="*/ 576075 w 1150112"/>
                <a:gd name="connsiteY88" fmla="*/ 145589 h 147917"/>
                <a:gd name="connsiteX89" fmla="*/ 614088 w 1150112"/>
                <a:gd name="connsiteY89" fmla="*/ 40799 h 147917"/>
                <a:gd name="connsiteX90" fmla="*/ 586108 w 1150112"/>
                <a:gd name="connsiteY90" fmla="*/ 40799 h 147917"/>
                <a:gd name="connsiteX91" fmla="*/ 657431 w 1150112"/>
                <a:gd name="connsiteY91" fmla="*/ 40093 h 147917"/>
                <a:gd name="connsiteX92" fmla="*/ 611502 w 1150112"/>
                <a:gd name="connsiteY92" fmla="*/ 93233 h 147917"/>
                <a:gd name="connsiteX93" fmla="*/ 660331 w 1150112"/>
                <a:gd name="connsiteY93" fmla="*/ 147079 h 147917"/>
                <a:gd name="connsiteX94" fmla="*/ 699520 w 1150112"/>
                <a:gd name="connsiteY94" fmla="*/ 130541 h 147917"/>
                <a:gd name="connsiteX95" fmla="*/ 683845 w 1150112"/>
                <a:gd name="connsiteY95" fmla="*/ 114865 h 147917"/>
                <a:gd name="connsiteX96" fmla="*/ 660331 w 1150112"/>
                <a:gd name="connsiteY96" fmla="*/ 124898 h 147917"/>
                <a:gd name="connsiteX97" fmla="*/ 637414 w 1150112"/>
                <a:gd name="connsiteY97" fmla="*/ 105483 h 147917"/>
                <a:gd name="connsiteX98" fmla="*/ 637367 w 1150112"/>
                <a:gd name="connsiteY98" fmla="*/ 104833 h 147917"/>
                <a:gd name="connsiteX99" fmla="*/ 637367 w 1150112"/>
                <a:gd name="connsiteY99" fmla="*/ 101228 h 147917"/>
                <a:gd name="connsiteX100" fmla="*/ 702655 w 1150112"/>
                <a:gd name="connsiteY100" fmla="*/ 101228 h 147917"/>
                <a:gd name="connsiteX101" fmla="*/ 702655 w 1150112"/>
                <a:gd name="connsiteY101" fmla="*/ 89706 h 147917"/>
                <a:gd name="connsiteX102" fmla="*/ 657431 w 1150112"/>
                <a:gd name="connsiteY102" fmla="*/ 40172 h 147917"/>
                <a:gd name="connsiteX103" fmla="*/ 657431 w 1150112"/>
                <a:gd name="connsiteY103" fmla="*/ 40172 h 147917"/>
                <a:gd name="connsiteX104" fmla="*/ 637367 w 1150112"/>
                <a:gd name="connsiteY104" fmla="*/ 83906 h 147917"/>
                <a:gd name="connsiteX105" fmla="*/ 639483 w 1150112"/>
                <a:gd name="connsiteY105" fmla="*/ 72385 h 147917"/>
                <a:gd name="connsiteX106" fmla="*/ 665347 w 1150112"/>
                <a:gd name="connsiteY106" fmla="*/ 63763 h 147917"/>
                <a:gd name="connsiteX107" fmla="*/ 673969 w 1150112"/>
                <a:gd name="connsiteY107" fmla="*/ 72385 h 147917"/>
                <a:gd name="connsiteX108" fmla="*/ 676085 w 1150112"/>
                <a:gd name="connsiteY108" fmla="*/ 83906 h 147917"/>
                <a:gd name="connsiteX109" fmla="*/ 637288 w 1150112"/>
                <a:gd name="connsiteY109" fmla="*/ 83906 h 147917"/>
                <a:gd name="connsiteX110" fmla="*/ 741452 w 1150112"/>
                <a:gd name="connsiteY110" fmla="*/ 50909 h 147917"/>
                <a:gd name="connsiteX111" fmla="*/ 741452 w 1150112"/>
                <a:gd name="connsiteY111" fmla="*/ 40955 h 147917"/>
                <a:gd name="connsiteX112" fmla="*/ 715587 w 1150112"/>
                <a:gd name="connsiteY112" fmla="*/ 40955 h 147917"/>
                <a:gd name="connsiteX113" fmla="*/ 715587 w 1150112"/>
                <a:gd name="connsiteY113" fmla="*/ 145746 h 147917"/>
                <a:gd name="connsiteX114" fmla="*/ 741452 w 1150112"/>
                <a:gd name="connsiteY114" fmla="*/ 145746 h 147917"/>
                <a:gd name="connsiteX115" fmla="*/ 741452 w 1150112"/>
                <a:gd name="connsiteY115" fmla="*/ 82574 h 147917"/>
                <a:gd name="connsiteX116" fmla="*/ 756500 w 1150112"/>
                <a:gd name="connsiteY116" fmla="*/ 63215 h 147917"/>
                <a:gd name="connsiteX117" fmla="*/ 757911 w 1150112"/>
                <a:gd name="connsiteY117" fmla="*/ 63215 h 147917"/>
                <a:gd name="connsiteX118" fmla="*/ 771549 w 1150112"/>
                <a:gd name="connsiteY118" fmla="*/ 69642 h 147917"/>
                <a:gd name="connsiteX119" fmla="*/ 791614 w 1150112"/>
                <a:gd name="connsiteY119" fmla="*/ 49577 h 147917"/>
                <a:gd name="connsiteX120" fmla="*/ 767238 w 1150112"/>
                <a:gd name="connsiteY120" fmla="*/ 39545 h 147917"/>
                <a:gd name="connsiteX121" fmla="*/ 741374 w 1150112"/>
                <a:gd name="connsiteY121" fmla="*/ 51066 h 147917"/>
                <a:gd name="connsiteX122" fmla="*/ 741374 w 1150112"/>
                <a:gd name="connsiteY122" fmla="*/ 51066 h 147917"/>
                <a:gd name="connsiteX123" fmla="*/ 801019 w 1150112"/>
                <a:gd name="connsiteY123" fmla="*/ 30061 h 147917"/>
                <a:gd name="connsiteX124" fmla="*/ 801019 w 1150112"/>
                <a:gd name="connsiteY124" fmla="*/ 145746 h 147917"/>
                <a:gd name="connsiteX125" fmla="*/ 826884 w 1150112"/>
                <a:gd name="connsiteY125" fmla="*/ 145746 h 147917"/>
                <a:gd name="connsiteX126" fmla="*/ 826884 w 1150112"/>
                <a:gd name="connsiteY126" fmla="*/ 63215 h 147917"/>
                <a:gd name="connsiteX127" fmla="*/ 846243 w 1150112"/>
                <a:gd name="connsiteY127" fmla="*/ 63215 h 147917"/>
                <a:gd name="connsiteX128" fmla="*/ 846243 w 1150112"/>
                <a:gd name="connsiteY128" fmla="*/ 43072 h 147917"/>
                <a:gd name="connsiteX129" fmla="*/ 826884 w 1150112"/>
                <a:gd name="connsiteY129" fmla="*/ 43072 h 147917"/>
                <a:gd name="connsiteX130" fmla="*/ 826884 w 1150112"/>
                <a:gd name="connsiteY130" fmla="*/ 31628 h 147917"/>
                <a:gd name="connsiteX131" fmla="*/ 833075 w 1150112"/>
                <a:gd name="connsiteY131" fmla="*/ 22432 h 147917"/>
                <a:gd name="connsiteX132" fmla="*/ 834094 w 1150112"/>
                <a:gd name="connsiteY132" fmla="*/ 22302 h 147917"/>
                <a:gd name="connsiteX133" fmla="*/ 846321 w 1150112"/>
                <a:gd name="connsiteY133" fmla="*/ 22302 h 147917"/>
                <a:gd name="connsiteX134" fmla="*/ 846321 w 1150112"/>
                <a:gd name="connsiteY134" fmla="*/ 42 h 147917"/>
                <a:gd name="connsiteX135" fmla="*/ 831743 w 1150112"/>
                <a:gd name="connsiteY135" fmla="*/ 42 h 147917"/>
                <a:gd name="connsiteX136" fmla="*/ 801411 w 1150112"/>
                <a:gd name="connsiteY136" fmla="*/ 27004 h 147917"/>
                <a:gd name="connsiteX137" fmla="*/ 801411 w 1150112"/>
                <a:gd name="connsiteY137" fmla="*/ 30139 h 147917"/>
                <a:gd name="connsiteX138" fmla="*/ 801411 w 1150112"/>
                <a:gd name="connsiteY138" fmla="*/ 30139 h 147917"/>
                <a:gd name="connsiteX139" fmla="*/ 953934 w 1150112"/>
                <a:gd name="connsiteY139" fmla="*/ 39388 h 147917"/>
                <a:gd name="connsiteX140" fmla="*/ 921642 w 1150112"/>
                <a:gd name="connsiteY140" fmla="*/ 52320 h 147917"/>
                <a:gd name="connsiteX141" fmla="*/ 910121 w 1150112"/>
                <a:gd name="connsiteY141" fmla="*/ 93312 h 147917"/>
                <a:gd name="connsiteX142" fmla="*/ 922347 w 1150112"/>
                <a:gd name="connsiteY142" fmla="*/ 134225 h 147917"/>
                <a:gd name="connsiteX143" fmla="*/ 986931 w 1150112"/>
                <a:gd name="connsiteY143" fmla="*/ 134225 h 147917"/>
                <a:gd name="connsiteX144" fmla="*/ 999158 w 1150112"/>
                <a:gd name="connsiteY144" fmla="*/ 93312 h 147917"/>
                <a:gd name="connsiteX145" fmla="*/ 986931 w 1150112"/>
                <a:gd name="connsiteY145" fmla="*/ 52399 h 147917"/>
                <a:gd name="connsiteX146" fmla="*/ 954639 w 1150112"/>
                <a:gd name="connsiteY146" fmla="*/ 39466 h 147917"/>
                <a:gd name="connsiteX147" fmla="*/ 954639 w 1150112"/>
                <a:gd name="connsiteY147" fmla="*/ 39466 h 147917"/>
                <a:gd name="connsiteX148" fmla="*/ 966160 w 1150112"/>
                <a:gd name="connsiteY148" fmla="*/ 118392 h 147917"/>
                <a:gd name="connsiteX149" fmla="*/ 953934 w 1150112"/>
                <a:gd name="connsiteY149" fmla="*/ 122703 h 147917"/>
                <a:gd name="connsiteX150" fmla="*/ 941707 w 1150112"/>
                <a:gd name="connsiteY150" fmla="*/ 118392 h 147917"/>
                <a:gd name="connsiteX151" fmla="*/ 935985 w 1150112"/>
                <a:gd name="connsiteY151" fmla="*/ 92528 h 147917"/>
                <a:gd name="connsiteX152" fmla="*/ 941707 w 1150112"/>
                <a:gd name="connsiteY152" fmla="*/ 67369 h 147917"/>
                <a:gd name="connsiteX153" fmla="*/ 953934 w 1150112"/>
                <a:gd name="connsiteY153" fmla="*/ 63058 h 147917"/>
                <a:gd name="connsiteX154" fmla="*/ 966160 w 1150112"/>
                <a:gd name="connsiteY154" fmla="*/ 67369 h 147917"/>
                <a:gd name="connsiteX155" fmla="*/ 971882 w 1150112"/>
                <a:gd name="connsiteY155" fmla="*/ 92528 h 147917"/>
                <a:gd name="connsiteX156" fmla="*/ 966160 w 1150112"/>
                <a:gd name="connsiteY156" fmla="*/ 118392 h 147917"/>
                <a:gd name="connsiteX157" fmla="*/ 966160 w 1150112"/>
                <a:gd name="connsiteY157" fmla="*/ 118392 h 147917"/>
                <a:gd name="connsiteX158" fmla="*/ 1121975 w 1150112"/>
                <a:gd name="connsiteY158" fmla="*/ 40877 h 147917"/>
                <a:gd name="connsiteX159" fmla="*/ 1106065 w 1150112"/>
                <a:gd name="connsiteY159" fmla="*/ 105382 h 147917"/>
                <a:gd name="connsiteX160" fmla="*/ 1084511 w 1150112"/>
                <a:gd name="connsiteY160" fmla="*/ 40799 h 147917"/>
                <a:gd name="connsiteX161" fmla="*/ 1065151 w 1150112"/>
                <a:gd name="connsiteY161" fmla="*/ 40799 h 147917"/>
                <a:gd name="connsiteX162" fmla="*/ 1043362 w 1150112"/>
                <a:gd name="connsiteY162" fmla="*/ 105382 h 147917"/>
                <a:gd name="connsiteX163" fmla="*/ 1026825 w 1150112"/>
                <a:gd name="connsiteY163" fmla="*/ 40799 h 147917"/>
                <a:gd name="connsiteX164" fmla="*/ 999549 w 1150112"/>
                <a:gd name="connsiteY164" fmla="*/ 40799 h 147917"/>
                <a:gd name="connsiteX165" fmla="*/ 1031841 w 1150112"/>
                <a:gd name="connsiteY165" fmla="*/ 145589 h 147917"/>
                <a:gd name="connsiteX166" fmla="*/ 1053395 w 1150112"/>
                <a:gd name="connsiteY166" fmla="*/ 145589 h 147917"/>
                <a:gd name="connsiteX167" fmla="*/ 1074714 w 1150112"/>
                <a:gd name="connsiteY167" fmla="*/ 79674 h 147917"/>
                <a:gd name="connsiteX168" fmla="*/ 1096267 w 1150112"/>
                <a:gd name="connsiteY168" fmla="*/ 145746 h 147917"/>
                <a:gd name="connsiteX169" fmla="*/ 1117821 w 1150112"/>
                <a:gd name="connsiteY169" fmla="*/ 145746 h 147917"/>
                <a:gd name="connsiteX170" fmla="*/ 1150113 w 1150112"/>
                <a:gd name="connsiteY170" fmla="*/ 40955 h 147917"/>
                <a:gd name="connsiteX171" fmla="*/ 1122132 w 1150112"/>
                <a:gd name="connsiteY171" fmla="*/ 40955 h 147917"/>
                <a:gd name="connsiteX172" fmla="*/ 885040 w 1150112"/>
                <a:gd name="connsiteY172" fmla="*/ 114082 h 147917"/>
                <a:gd name="connsiteX173" fmla="*/ 885040 w 1150112"/>
                <a:gd name="connsiteY173" fmla="*/ 42 h 147917"/>
                <a:gd name="connsiteX174" fmla="*/ 859175 w 1150112"/>
                <a:gd name="connsiteY174" fmla="*/ 42 h 147917"/>
                <a:gd name="connsiteX175" fmla="*/ 859175 w 1150112"/>
                <a:gd name="connsiteY175" fmla="*/ 115571 h 147917"/>
                <a:gd name="connsiteX176" fmla="*/ 886607 w 1150112"/>
                <a:gd name="connsiteY176" fmla="*/ 145746 h 147917"/>
                <a:gd name="connsiteX177" fmla="*/ 904556 w 1150112"/>
                <a:gd name="connsiteY177" fmla="*/ 145746 h 147917"/>
                <a:gd name="connsiteX178" fmla="*/ 904556 w 1150112"/>
                <a:gd name="connsiteY178" fmla="*/ 123487 h 147917"/>
                <a:gd name="connsiteX179" fmla="*/ 894445 w 1150112"/>
                <a:gd name="connsiteY179" fmla="*/ 123487 h 147917"/>
                <a:gd name="connsiteX180" fmla="*/ 885251 w 1150112"/>
                <a:gd name="connsiteY180" fmla="*/ 117299 h 147917"/>
                <a:gd name="connsiteX181" fmla="*/ 885118 w 1150112"/>
                <a:gd name="connsiteY181" fmla="*/ 116276 h 147917"/>
                <a:gd name="connsiteX182" fmla="*/ 885118 w 1150112"/>
                <a:gd name="connsiteY182" fmla="*/ 114160 h 147917"/>
                <a:gd name="connsiteX183" fmla="*/ 885118 w 1150112"/>
                <a:gd name="connsiteY183" fmla="*/ 114160 h 147917"/>
                <a:gd name="connsiteX184" fmla="*/ 123680 w 1150112"/>
                <a:gd name="connsiteY184" fmla="*/ 61020 h 147917"/>
                <a:gd name="connsiteX185" fmla="*/ 137318 w 1150112"/>
                <a:gd name="connsiteY185" fmla="*/ 47382 h 147917"/>
                <a:gd name="connsiteX186" fmla="*/ 109337 w 1150112"/>
                <a:gd name="connsiteY186" fmla="*/ 47382 h 147917"/>
                <a:gd name="connsiteX187" fmla="*/ 109337 w 1150112"/>
                <a:gd name="connsiteY187" fmla="*/ 14385 h 147917"/>
                <a:gd name="connsiteX188" fmla="*/ 94994 w 1150112"/>
                <a:gd name="connsiteY188" fmla="*/ 14385 h 147917"/>
                <a:gd name="connsiteX189" fmla="*/ 94994 w 1150112"/>
                <a:gd name="connsiteY189" fmla="*/ 118471 h 147917"/>
                <a:gd name="connsiteX190" fmla="*/ 115224 w 1150112"/>
                <a:gd name="connsiteY190" fmla="*/ 144861 h 147917"/>
                <a:gd name="connsiteX191" fmla="*/ 117253 w 1150112"/>
                <a:gd name="connsiteY191" fmla="*/ 145041 h 147917"/>
                <a:gd name="connsiteX192" fmla="*/ 131596 w 1150112"/>
                <a:gd name="connsiteY192" fmla="*/ 145041 h 147917"/>
                <a:gd name="connsiteX193" fmla="*/ 131596 w 1150112"/>
                <a:gd name="connsiteY193" fmla="*/ 132109 h 147917"/>
                <a:gd name="connsiteX194" fmla="*/ 123758 w 1150112"/>
                <a:gd name="connsiteY194" fmla="*/ 132109 h 147917"/>
                <a:gd name="connsiteX195" fmla="*/ 110175 w 1150112"/>
                <a:gd name="connsiteY195" fmla="*/ 121231 h 147917"/>
                <a:gd name="connsiteX196" fmla="*/ 110121 w 1150112"/>
                <a:gd name="connsiteY196" fmla="*/ 120587 h 147917"/>
                <a:gd name="connsiteX197" fmla="*/ 110121 w 1150112"/>
                <a:gd name="connsiteY197" fmla="*/ 60315 h 147917"/>
                <a:gd name="connsiteX198" fmla="*/ 123758 w 1150112"/>
                <a:gd name="connsiteY198" fmla="*/ 61020 h 147917"/>
                <a:gd name="connsiteX199" fmla="*/ 123758 w 1150112"/>
                <a:gd name="connsiteY199" fmla="*/ 61020 h 14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1150112" h="147917">
                  <a:moveTo>
                    <a:pt x="53375" y="89001"/>
                  </a:moveTo>
                  <a:lnTo>
                    <a:pt x="37700" y="87590"/>
                  </a:lnTo>
                  <a:cubicBezTo>
                    <a:pt x="24767" y="86885"/>
                    <a:pt x="19751" y="81163"/>
                    <a:pt x="19751" y="73247"/>
                  </a:cubicBezTo>
                  <a:cubicBezTo>
                    <a:pt x="19751" y="63215"/>
                    <a:pt x="27589" y="56709"/>
                    <a:pt x="42010" y="56709"/>
                  </a:cubicBezTo>
                  <a:cubicBezTo>
                    <a:pt x="51518" y="56071"/>
                    <a:pt x="60941" y="58851"/>
                    <a:pt x="68580" y="64547"/>
                  </a:cubicBezTo>
                  <a:lnTo>
                    <a:pt x="77907" y="55220"/>
                  </a:lnTo>
                  <a:cubicBezTo>
                    <a:pt x="67636" y="47414"/>
                    <a:pt x="54882" y="43599"/>
                    <a:pt x="42010" y="44482"/>
                  </a:cubicBezTo>
                  <a:cubicBezTo>
                    <a:pt x="20457" y="44482"/>
                    <a:pt x="4703" y="55220"/>
                    <a:pt x="4703" y="73952"/>
                  </a:cubicBezTo>
                  <a:cubicBezTo>
                    <a:pt x="4703" y="90490"/>
                    <a:pt x="15440" y="99112"/>
                    <a:pt x="34878" y="101228"/>
                  </a:cubicBezTo>
                  <a:lnTo>
                    <a:pt x="51416" y="102639"/>
                  </a:lnTo>
                  <a:cubicBezTo>
                    <a:pt x="62937" y="103344"/>
                    <a:pt x="67953" y="108360"/>
                    <a:pt x="67953" y="116982"/>
                  </a:cubicBezTo>
                  <a:cubicBezTo>
                    <a:pt x="67953" y="128503"/>
                    <a:pt x="57921" y="134930"/>
                    <a:pt x="41383" y="134930"/>
                  </a:cubicBezTo>
                  <a:cubicBezTo>
                    <a:pt x="29811" y="135450"/>
                    <a:pt x="18514" y="131299"/>
                    <a:pt x="10032" y="123409"/>
                  </a:cubicBezTo>
                  <a:lnTo>
                    <a:pt x="0" y="133441"/>
                  </a:lnTo>
                  <a:cubicBezTo>
                    <a:pt x="11449" y="143505"/>
                    <a:pt x="26400" y="148658"/>
                    <a:pt x="41618" y="147784"/>
                  </a:cubicBezTo>
                  <a:cubicBezTo>
                    <a:pt x="65994" y="147784"/>
                    <a:pt x="82532" y="136263"/>
                    <a:pt x="82532" y="116903"/>
                  </a:cubicBezTo>
                  <a:cubicBezTo>
                    <a:pt x="82532" y="97544"/>
                    <a:pt x="70618" y="90490"/>
                    <a:pt x="53375" y="89001"/>
                  </a:cubicBezTo>
                  <a:close/>
                  <a:moveTo>
                    <a:pt x="178779" y="43777"/>
                  </a:moveTo>
                  <a:cubicBezTo>
                    <a:pt x="163104" y="43777"/>
                    <a:pt x="152209" y="46677"/>
                    <a:pt x="143588" y="58120"/>
                  </a:cubicBezTo>
                  <a:lnTo>
                    <a:pt x="152915" y="67447"/>
                  </a:lnTo>
                  <a:cubicBezTo>
                    <a:pt x="158636" y="58825"/>
                    <a:pt x="165142" y="55926"/>
                    <a:pt x="178074" y="55926"/>
                  </a:cubicBezTo>
                  <a:cubicBezTo>
                    <a:pt x="196728" y="55926"/>
                    <a:pt x="203938" y="63136"/>
                    <a:pt x="203938" y="78185"/>
                  </a:cubicBezTo>
                  <a:lnTo>
                    <a:pt x="203938" y="88217"/>
                  </a:lnTo>
                  <a:lnTo>
                    <a:pt x="173920" y="88217"/>
                  </a:lnTo>
                  <a:cubicBezTo>
                    <a:pt x="151661" y="88217"/>
                    <a:pt x="139434" y="99739"/>
                    <a:pt x="139434" y="116903"/>
                  </a:cubicBezTo>
                  <a:cubicBezTo>
                    <a:pt x="139166" y="124507"/>
                    <a:pt x="141736" y="131938"/>
                    <a:pt x="146644" y="137752"/>
                  </a:cubicBezTo>
                  <a:cubicBezTo>
                    <a:pt x="154405" y="144867"/>
                    <a:pt x="164870" y="148268"/>
                    <a:pt x="175331" y="147079"/>
                  </a:cubicBezTo>
                  <a:cubicBezTo>
                    <a:pt x="185992" y="148169"/>
                    <a:pt x="196571" y="144364"/>
                    <a:pt x="204095" y="136733"/>
                  </a:cubicBezTo>
                  <a:lnTo>
                    <a:pt x="204095" y="146765"/>
                  </a:lnTo>
                  <a:lnTo>
                    <a:pt x="218438" y="146765"/>
                  </a:lnTo>
                  <a:lnTo>
                    <a:pt x="218438" y="78577"/>
                  </a:lnTo>
                  <a:cubicBezTo>
                    <a:pt x="219144" y="55299"/>
                    <a:pt x="206290" y="43777"/>
                    <a:pt x="179014" y="43777"/>
                  </a:cubicBezTo>
                  <a:close/>
                  <a:moveTo>
                    <a:pt x="204722" y="109849"/>
                  </a:moveTo>
                  <a:cubicBezTo>
                    <a:pt x="205290" y="116025"/>
                    <a:pt x="203497" y="122185"/>
                    <a:pt x="199706" y="127092"/>
                  </a:cubicBezTo>
                  <a:cubicBezTo>
                    <a:pt x="193539" y="132305"/>
                    <a:pt x="185443" y="134642"/>
                    <a:pt x="177447" y="133519"/>
                  </a:cubicBezTo>
                  <a:cubicBezTo>
                    <a:pt x="161771" y="133519"/>
                    <a:pt x="154482" y="127798"/>
                    <a:pt x="154482" y="116276"/>
                  </a:cubicBezTo>
                  <a:cubicBezTo>
                    <a:pt x="154482" y="104755"/>
                    <a:pt x="161693" y="98328"/>
                    <a:pt x="176741" y="98328"/>
                  </a:cubicBezTo>
                  <a:lnTo>
                    <a:pt x="204722" y="98328"/>
                  </a:lnTo>
                  <a:lnTo>
                    <a:pt x="204722" y="109849"/>
                  </a:lnTo>
                  <a:close/>
                  <a:moveTo>
                    <a:pt x="277222" y="56709"/>
                  </a:moveTo>
                  <a:cubicBezTo>
                    <a:pt x="286364" y="56271"/>
                    <a:pt x="295072" y="60640"/>
                    <a:pt x="300186" y="68231"/>
                  </a:cubicBezTo>
                  <a:lnTo>
                    <a:pt x="310218" y="58904"/>
                  </a:lnTo>
                  <a:cubicBezTo>
                    <a:pt x="302252" y="48981"/>
                    <a:pt x="289911" y="43617"/>
                    <a:pt x="277222" y="44561"/>
                  </a:cubicBezTo>
                  <a:cubicBezTo>
                    <a:pt x="252062" y="44561"/>
                    <a:pt x="232703" y="61804"/>
                    <a:pt x="232703" y="96212"/>
                  </a:cubicBezTo>
                  <a:cubicBezTo>
                    <a:pt x="232703" y="130619"/>
                    <a:pt x="252062" y="147862"/>
                    <a:pt x="277222" y="147862"/>
                  </a:cubicBezTo>
                  <a:cubicBezTo>
                    <a:pt x="290020" y="148544"/>
                    <a:pt x="302342" y="142924"/>
                    <a:pt x="310218" y="132814"/>
                  </a:cubicBezTo>
                  <a:lnTo>
                    <a:pt x="300186" y="123487"/>
                  </a:lnTo>
                  <a:cubicBezTo>
                    <a:pt x="294751" y="130703"/>
                    <a:pt x="286256" y="134965"/>
                    <a:pt x="277222" y="135009"/>
                  </a:cubicBezTo>
                  <a:cubicBezTo>
                    <a:pt x="268011" y="135786"/>
                    <a:pt x="259141" y="131336"/>
                    <a:pt x="254257" y="123487"/>
                  </a:cubicBezTo>
                  <a:cubicBezTo>
                    <a:pt x="245644" y="106572"/>
                    <a:pt x="245644" y="86557"/>
                    <a:pt x="254257" y="69642"/>
                  </a:cubicBezTo>
                  <a:cubicBezTo>
                    <a:pt x="258847" y="61332"/>
                    <a:pt x="267736" y="56327"/>
                    <a:pt x="277222" y="56709"/>
                  </a:cubicBezTo>
                  <a:lnTo>
                    <a:pt x="277222" y="56709"/>
                  </a:lnTo>
                  <a:close/>
                  <a:moveTo>
                    <a:pt x="402626" y="45188"/>
                  </a:moveTo>
                  <a:lnTo>
                    <a:pt x="383972" y="45188"/>
                  </a:lnTo>
                  <a:lnTo>
                    <a:pt x="339061" y="89706"/>
                  </a:lnTo>
                  <a:lnTo>
                    <a:pt x="339061" y="42"/>
                  </a:lnTo>
                  <a:lnTo>
                    <a:pt x="324718" y="42"/>
                  </a:lnTo>
                  <a:lnTo>
                    <a:pt x="324718" y="145746"/>
                  </a:lnTo>
                  <a:lnTo>
                    <a:pt x="339061" y="145746"/>
                  </a:lnTo>
                  <a:lnTo>
                    <a:pt x="339061" y="109144"/>
                  </a:lnTo>
                  <a:lnTo>
                    <a:pt x="357010" y="91195"/>
                  </a:lnTo>
                  <a:lnTo>
                    <a:pt x="390712" y="146060"/>
                  </a:lnTo>
                  <a:lnTo>
                    <a:pt x="408504" y="146060"/>
                  </a:lnTo>
                  <a:lnTo>
                    <a:pt x="366886" y="81477"/>
                  </a:lnTo>
                  <a:close/>
                  <a:moveTo>
                    <a:pt x="471520" y="40172"/>
                  </a:moveTo>
                  <a:cubicBezTo>
                    <a:pt x="459708" y="39563"/>
                    <a:pt x="448194" y="44008"/>
                    <a:pt x="439855" y="52399"/>
                  </a:cubicBezTo>
                  <a:cubicBezTo>
                    <a:pt x="430528" y="62431"/>
                    <a:pt x="427628" y="73952"/>
                    <a:pt x="427628" y="93312"/>
                  </a:cubicBezTo>
                  <a:cubicBezTo>
                    <a:pt x="427628" y="112671"/>
                    <a:pt x="429744" y="124192"/>
                    <a:pt x="439855" y="134225"/>
                  </a:cubicBezTo>
                  <a:cubicBezTo>
                    <a:pt x="457976" y="151344"/>
                    <a:pt x="486317" y="151344"/>
                    <a:pt x="504438" y="134225"/>
                  </a:cubicBezTo>
                  <a:cubicBezTo>
                    <a:pt x="513765" y="124192"/>
                    <a:pt x="516665" y="112671"/>
                    <a:pt x="516665" y="93312"/>
                  </a:cubicBezTo>
                  <a:cubicBezTo>
                    <a:pt x="516665" y="73952"/>
                    <a:pt x="514549" y="62431"/>
                    <a:pt x="504438" y="52399"/>
                  </a:cubicBezTo>
                  <a:cubicBezTo>
                    <a:pt x="496020" y="43730"/>
                    <a:pt x="484193" y="39250"/>
                    <a:pt x="472147" y="40172"/>
                  </a:cubicBezTo>
                  <a:lnTo>
                    <a:pt x="472147" y="40172"/>
                  </a:lnTo>
                  <a:close/>
                  <a:moveTo>
                    <a:pt x="483746" y="119176"/>
                  </a:moveTo>
                  <a:cubicBezTo>
                    <a:pt x="480455" y="122267"/>
                    <a:pt x="476018" y="123831"/>
                    <a:pt x="471520" y="123487"/>
                  </a:cubicBezTo>
                  <a:cubicBezTo>
                    <a:pt x="467076" y="123485"/>
                    <a:pt x="462757" y="121964"/>
                    <a:pt x="459293" y="119176"/>
                  </a:cubicBezTo>
                  <a:cubicBezTo>
                    <a:pt x="453571" y="113455"/>
                    <a:pt x="453571" y="104833"/>
                    <a:pt x="453571" y="93312"/>
                  </a:cubicBezTo>
                  <a:cubicBezTo>
                    <a:pt x="453571" y="81790"/>
                    <a:pt x="454276" y="73247"/>
                    <a:pt x="459293" y="68152"/>
                  </a:cubicBezTo>
                  <a:cubicBezTo>
                    <a:pt x="462522" y="64963"/>
                    <a:pt x="467005" y="63382"/>
                    <a:pt x="471520" y="63842"/>
                  </a:cubicBezTo>
                  <a:cubicBezTo>
                    <a:pt x="475987" y="63720"/>
                    <a:pt x="480345" y="65256"/>
                    <a:pt x="483746" y="68152"/>
                  </a:cubicBezTo>
                  <a:cubicBezTo>
                    <a:pt x="489468" y="73874"/>
                    <a:pt x="489468" y="82496"/>
                    <a:pt x="489468" y="93312"/>
                  </a:cubicBezTo>
                  <a:cubicBezTo>
                    <a:pt x="489468" y="104128"/>
                    <a:pt x="489468" y="113376"/>
                    <a:pt x="483746" y="119176"/>
                  </a:cubicBezTo>
                  <a:lnTo>
                    <a:pt x="483746" y="119176"/>
                  </a:lnTo>
                  <a:close/>
                  <a:moveTo>
                    <a:pt x="585637" y="40799"/>
                  </a:moveTo>
                  <a:lnTo>
                    <a:pt x="565259" y="105382"/>
                  </a:lnTo>
                  <a:lnTo>
                    <a:pt x="543705" y="40799"/>
                  </a:lnTo>
                  <a:lnTo>
                    <a:pt x="516430" y="40799"/>
                  </a:lnTo>
                  <a:lnTo>
                    <a:pt x="555227" y="145589"/>
                  </a:lnTo>
                  <a:lnTo>
                    <a:pt x="576075" y="145589"/>
                  </a:lnTo>
                  <a:lnTo>
                    <a:pt x="614088" y="40799"/>
                  </a:lnTo>
                  <a:lnTo>
                    <a:pt x="586108" y="40799"/>
                  </a:lnTo>
                  <a:close/>
                  <a:moveTo>
                    <a:pt x="657431" y="40093"/>
                  </a:moveTo>
                  <a:cubicBezTo>
                    <a:pt x="630156" y="40093"/>
                    <a:pt x="611502" y="59453"/>
                    <a:pt x="611502" y="93233"/>
                  </a:cubicBezTo>
                  <a:cubicBezTo>
                    <a:pt x="611502" y="135557"/>
                    <a:pt x="635015" y="147079"/>
                    <a:pt x="660331" y="147079"/>
                  </a:cubicBezTo>
                  <a:cubicBezTo>
                    <a:pt x="675239" y="147856"/>
                    <a:pt x="689676" y="141762"/>
                    <a:pt x="699520" y="130541"/>
                  </a:cubicBezTo>
                  <a:lnTo>
                    <a:pt x="683845" y="114865"/>
                  </a:lnTo>
                  <a:cubicBezTo>
                    <a:pt x="677974" y="121660"/>
                    <a:pt x="669298" y="125363"/>
                    <a:pt x="660331" y="124898"/>
                  </a:cubicBezTo>
                  <a:cubicBezTo>
                    <a:pt x="648637" y="125866"/>
                    <a:pt x="638378" y="117174"/>
                    <a:pt x="637414" y="105483"/>
                  </a:cubicBezTo>
                  <a:cubicBezTo>
                    <a:pt x="637390" y="105267"/>
                    <a:pt x="637374" y="105050"/>
                    <a:pt x="637367" y="104833"/>
                  </a:cubicBezTo>
                  <a:lnTo>
                    <a:pt x="637367" y="101228"/>
                  </a:lnTo>
                  <a:lnTo>
                    <a:pt x="702655" y="101228"/>
                  </a:lnTo>
                  <a:lnTo>
                    <a:pt x="702655" y="89706"/>
                  </a:lnTo>
                  <a:cubicBezTo>
                    <a:pt x="703360" y="61020"/>
                    <a:pt x="686980" y="39466"/>
                    <a:pt x="657431" y="40172"/>
                  </a:cubicBezTo>
                  <a:lnTo>
                    <a:pt x="657431" y="40172"/>
                  </a:lnTo>
                  <a:close/>
                  <a:moveTo>
                    <a:pt x="637367" y="83906"/>
                  </a:moveTo>
                  <a:cubicBezTo>
                    <a:pt x="637367" y="79969"/>
                    <a:pt x="638088" y="76065"/>
                    <a:pt x="639483" y="72385"/>
                  </a:cubicBezTo>
                  <a:cubicBezTo>
                    <a:pt x="644248" y="62863"/>
                    <a:pt x="655824" y="59003"/>
                    <a:pt x="665347" y="63763"/>
                  </a:cubicBezTo>
                  <a:cubicBezTo>
                    <a:pt x="669047" y="65669"/>
                    <a:pt x="672064" y="68683"/>
                    <a:pt x="673969" y="72385"/>
                  </a:cubicBezTo>
                  <a:cubicBezTo>
                    <a:pt x="675427" y="76047"/>
                    <a:pt x="676148" y="79964"/>
                    <a:pt x="676085" y="83906"/>
                  </a:cubicBezTo>
                  <a:lnTo>
                    <a:pt x="637288" y="83906"/>
                  </a:lnTo>
                  <a:close/>
                  <a:moveTo>
                    <a:pt x="741452" y="50909"/>
                  </a:moveTo>
                  <a:lnTo>
                    <a:pt x="741452" y="40955"/>
                  </a:lnTo>
                  <a:lnTo>
                    <a:pt x="715587" y="40955"/>
                  </a:lnTo>
                  <a:lnTo>
                    <a:pt x="715587" y="145746"/>
                  </a:lnTo>
                  <a:lnTo>
                    <a:pt x="741452" y="145746"/>
                  </a:lnTo>
                  <a:lnTo>
                    <a:pt x="741452" y="82574"/>
                  </a:lnTo>
                  <a:cubicBezTo>
                    <a:pt x="740668" y="73189"/>
                    <a:pt x="747213" y="64772"/>
                    <a:pt x="756500" y="63215"/>
                  </a:cubicBezTo>
                  <a:lnTo>
                    <a:pt x="757911" y="63215"/>
                  </a:lnTo>
                  <a:cubicBezTo>
                    <a:pt x="763186" y="63219"/>
                    <a:pt x="768187" y="65575"/>
                    <a:pt x="771549" y="69642"/>
                  </a:cubicBezTo>
                  <a:lnTo>
                    <a:pt x="791614" y="49577"/>
                  </a:lnTo>
                  <a:cubicBezTo>
                    <a:pt x="785155" y="43108"/>
                    <a:pt x="776377" y="39494"/>
                    <a:pt x="767238" y="39545"/>
                  </a:cubicBezTo>
                  <a:cubicBezTo>
                    <a:pt x="757465" y="39966"/>
                    <a:pt x="748224" y="44085"/>
                    <a:pt x="741374" y="51066"/>
                  </a:cubicBezTo>
                  <a:lnTo>
                    <a:pt x="741374" y="51066"/>
                  </a:lnTo>
                  <a:close/>
                  <a:moveTo>
                    <a:pt x="801019" y="30061"/>
                  </a:moveTo>
                  <a:lnTo>
                    <a:pt x="801019" y="145746"/>
                  </a:lnTo>
                  <a:lnTo>
                    <a:pt x="826884" y="145746"/>
                  </a:lnTo>
                  <a:lnTo>
                    <a:pt x="826884" y="63215"/>
                  </a:lnTo>
                  <a:lnTo>
                    <a:pt x="846243" y="63215"/>
                  </a:lnTo>
                  <a:lnTo>
                    <a:pt x="846243" y="43072"/>
                  </a:lnTo>
                  <a:lnTo>
                    <a:pt x="826884" y="43072"/>
                  </a:lnTo>
                  <a:lnTo>
                    <a:pt x="826884" y="31628"/>
                  </a:lnTo>
                  <a:cubicBezTo>
                    <a:pt x="826053" y="27380"/>
                    <a:pt x="828827" y="23263"/>
                    <a:pt x="833075" y="22432"/>
                  </a:cubicBezTo>
                  <a:cubicBezTo>
                    <a:pt x="833412" y="22367"/>
                    <a:pt x="833749" y="22323"/>
                    <a:pt x="834094" y="22302"/>
                  </a:cubicBezTo>
                  <a:lnTo>
                    <a:pt x="846321" y="22302"/>
                  </a:lnTo>
                  <a:lnTo>
                    <a:pt x="846321" y="42"/>
                  </a:lnTo>
                  <a:lnTo>
                    <a:pt x="831743" y="42"/>
                  </a:lnTo>
                  <a:cubicBezTo>
                    <a:pt x="815950" y="-807"/>
                    <a:pt x="802422" y="11221"/>
                    <a:pt x="801411" y="27004"/>
                  </a:cubicBezTo>
                  <a:lnTo>
                    <a:pt x="801411" y="30139"/>
                  </a:lnTo>
                  <a:lnTo>
                    <a:pt x="801411" y="30139"/>
                  </a:lnTo>
                  <a:close/>
                  <a:moveTo>
                    <a:pt x="953934" y="39388"/>
                  </a:moveTo>
                  <a:cubicBezTo>
                    <a:pt x="941809" y="38861"/>
                    <a:pt x="930052" y="43572"/>
                    <a:pt x="921642" y="52320"/>
                  </a:cubicBezTo>
                  <a:cubicBezTo>
                    <a:pt x="912629" y="62431"/>
                    <a:pt x="910121" y="74031"/>
                    <a:pt x="910121" y="93312"/>
                  </a:cubicBezTo>
                  <a:cubicBezTo>
                    <a:pt x="910121" y="112593"/>
                    <a:pt x="912237" y="124192"/>
                    <a:pt x="922347" y="134225"/>
                  </a:cubicBezTo>
                  <a:cubicBezTo>
                    <a:pt x="940468" y="151344"/>
                    <a:pt x="968810" y="151344"/>
                    <a:pt x="986931" y="134225"/>
                  </a:cubicBezTo>
                  <a:cubicBezTo>
                    <a:pt x="996258" y="124192"/>
                    <a:pt x="999158" y="112671"/>
                    <a:pt x="999158" y="93312"/>
                  </a:cubicBezTo>
                  <a:cubicBezTo>
                    <a:pt x="999158" y="73952"/>
                    <a:pt x="997041" y="62431"/>
                    <a:pt x="986931" y="52399"/>
                  </a:cubicBezTo>
                  <a:cubicBezTo>
                    <a:pt x="978411" y="43816"/>
                    <a:pt x="966725" y="39136"/>
                    <a:pt x="954639" y="39466"/>
                  </a:cubicBezTo>
                  <a:lnTo>
                    <a:pt x="954639" y="39466"/>
                  </a:lnTo>
                  <a:close/>
                  <a:moveTo>
                    <a:pt x="966160" y="118392"/>
                  </a:moveTo>
                  <a:cubicBezTo>
                    <a:pt x="962869" y="121483"/>
                    <a:pt x="958433" y="123047"/>
                    <a:pt x="953934" y="122703"/>
                  </a:cubicBezTo>
                  <a:cubicBezTo>
                    <a:pt x="949490" y="122702"/>
                    <a:pt x="945171" y="121180"/>
                    <a:pt x="941707" y="118392"/>
                  </a:cubicBezTo>
                  <a:cubicBezTo>
                    <a:pt x="935985" y="112671"/>
                    <a:pt x="935985" y="104049"/>
                    <a:pt x="935985" y="92528"/>
                  </a:cubicBezTo>
                  <a:cubicBezTo>
                    <a:pt x="935985" y="81006"/>
                    <a:pt x="936691" y="72463"/>
                    <a:pt x="941707" y="67369"/>
                  </a:cubicBezTo>
                  <a:cubicBezTo>
                    <a:pt x="944936" y="64179"/>
                    <a:pt x="949419" y="62599"/>
                    <a:pt x="953934" y="63058"/>
                  </a:cubicBezTo>
                  <a:cubicBezTo>
                    <a:pt x="958401" y="62936"/>
                    <a:pt x="962759" y="64472"/>
                    <a:pt x="966160" y="67369"/>
                  </a:cubicBezTo>
                  <a:cubicBezTo>
                    <a:pt x="971882" y="73090"/>
                    <a:pt x="971882" y="81712"/>
                    <a:pt x="971882" y="92528"/>
                  </a:cubicBezTo>
                  <a:cubicBezTo>
                    <a:pt x="971882" y="103344"/>
                    <a:pt x="971882" y="113376"/>
                    <a:pt x="966160" y="118392"/>
                  </a:cubicBezTo>
                  <a:lnTo>
                    <a:pt x="966160" y="118392"/>
                  </a:lnTo>
                  <a:close/>
                  <a:moveTo>
                    <a:pt x="1121975" y="40877"/>
                  </a:moveTo>
                  <a:lnTo>
                    <a:pt x="1106065" y="105382"/>
                  </a:lnTo>
                  <a:lnTo>
                    <a:pt x="1084511" y="40799"/>
                  </a:lnTo>
                  <a:lnTo>
                    <a:pt x="1065151" y="40799"/>
                  </a:lnTo>
                  <a:lnTo>
                    <a:pt x="1043362" y="105382"/>
                  </a:lnTo>
                  <a:lnTo>
                    <a:pt x="1026825" y="40799"/>
                  </a:lnTo>
                  <a:lnTo>
                    <a:pt x="999549" y="40799"/>
                  </a:lnTo>
                  <a:lnTo>
                    <a:pt x="1031841" y="145589"/>
                  </a:lnTo>
                  <a:lnTo>
                    <a:pt x="1053395" y="145589"/>
                  </a:lnTo>
                  <a:lnTo>
                    <a:pt x="1074714" y="79674"/>
                  </a:lnTo>
                  <a:lnTo>
                    <a:pt x="1096267" y="145746"/>
                  </a:lnTo>
                  <a:lnTo>
                    <a:pt x="1117821" y="145746"/>
                  </a:lnTo>
                  <a:lnTo>
                    <a:pt x="1150113" y="40955"/>
                  </a:lnTo>
                  <a:lnTo>
                    <a:pt x="1122132" y="40955"/>
                  </a:lnTo>
                  <a:close/>
                  <a:moveTo>
                    <a:pt x="885040" y="114082"/>
                  </a:moveTo>
                  <a:lnTo>
                    <a:pt x="885040" y="42"/>
                  </a:lnTo>
                  <a:lnTo>
                    <a:pt x="859175" y="42"/>
                  </a:lnTo>
                  <a:lnTo>
                    <a:pt x="859175" y="115571"/>
                  </a:lnTo>
                  <a:cubicBezTo>
                    <a:pt x="858423" y="131478"/>
                    <a:pt x="870704" y="144985"/>
                    <a:pt x="886607" y="145746"/>
                  </a:cubicBezTo>
                  <a:lnTo>
                    <a:pt x="904556" y="145746"/>
                  </a:lnTo>
                  <a:lnTo>
                    <a:pt x="904556" y="123487"/>
                  </a:lnTo>
                  <a:lnTo>
                    <a:pt x="894445" y="123487"/>
                  </a:lnTo>
                  <a:cubicBezTo>
                    <a:pt x="890197" y="124318"/>
                    <a:pt x="886082" y="121547"/>
                    <a:pt x="885251" y="117299"/>
                  </a:cubicBezTo>
                  <a:cubicBezTo>
                    <a:pt x="885181" y="116961"/>
                    <a:pt x="885142" y="116620"/>
                    <a:pt x="885118" y="116276"/>
                  </a:cubicBezTo>
                  <a:lnTo>
                    <a:pt x="885118" y="114160"/>
                  </a:lnTo>
                  <a:lnTo>
                    <a:pt x="885118" y="114160"/>
                  </a:lnTo>
                  <a:close/>
                  <a:moveTo>
                    <a:pt x="123680" y="61020"/>
                  </a:moveTo>
                  <a:lnTo>
                    <a:pt x="137318" y="47382"/>
                  </a:lnTo>
                  <a:lnTo>
                    <a:pt x="109337" y="47382"/>
                  </a:lnTo>
                  <a:lnTo>
                    <a:pt x="109337" y="14385"/>
                  </a:lnTo>
                  <a:lnTo>
                    <a:pt x="94994" y="14385"/>
                  </a:lnTo>
                  <a:lnTo>
                    <a:pt x="94994" y="118471"/>
                  </a:lnTo>
                  <a:cubicBezTo>
                    <a:pt x="93293" y="131345"/>
                    <a:pt x="102350" y="143161"/>
                    <a:pt x="115224" y="144861"/>
                  </a:cubicBezTo>
                  <a:cubicBezTo>
                    <a:pt x="115898" y="144951"/>
                    <a:pt x="116574" y="145010"/>
                    <a:pt x="117253" y="145041"/>
                  </a:cubicBezTo>
                  <a:lnTo>
                    <a:pt x="131596" y="145041"/>
                  </a:lnTo>
                  <a:lnTo>
                    <a:pt x="131596" y="132109"/>
                  </a:lnTo>
                  <a:lnTo>
                    <a:pt x="123758" y="132109"/>
                  </a:lnTo>
                  <a:cubicBezTo>
                    <a:pt x="117004" y="132855"/>
                    <a:pt x="110922" y="127986"/>
                    <a:pt x="110175" y="121231"/>
                  </a:cubicBezTo>
                  <a:cubicBezTo>
                    <a:pt x="110151" y="121017"/>
                    <a:pt x="110133" y="120802"/>
                    <a:pt x="110121" y="120587"/>
                  </a:cubicBezTo>
                  <a:lnTo>
                    <a:pt x="110121" y="60315"/>
                  </a:lnTo>
                  <a:lnTo>
                    <a:pt x="123758" y="61020"/>
                  </a:lnTo>
                  <a:lnTo>
                    <a:pt x="123758" y="61020"/>
                  </a:lnTo>
                  <a:close/>
                </a:path>
              </a:pathLst>
            </a:custGeom>
            <a:grpFill/>
            <a:ln w="781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Freeform: Shape 38">
              <a:extLst>
                <a:ext uri="{FF2B5EF4-FFF2-40B4-BE49-F238E27FC236}">
                  <a16:creationId xmlns:a16="http://schemas.microsoft.com/office/drawing/2014/main" id="{AF12A748-3755-845F-36AB-81500370485D}"/>
                </a:ext>
              </a:extLst>
            </p:cNvPr>
            <p:cNvSpPr/>
            <p:nvPr/>
          </p:nvSpPr>
          <p:spPr>
            <a:xfrm>
              <a:off x="20712162" y="3247286"/>
              <a:ext cx="223219" cy="99069"/>
            </a:xfrm>
            <a:custGeom>
              <a:avLst/>
              <a:gdLst>
                <a:gd name="connsiteX0" fmla="*/ 198060 w 223219"/>
                <a:gd name="connsiteY0" fmla="*/ 73910 h 99069"/>
                <a:gd name="connsiteX1" fmla="*/ 198060 w 223219"/>
                <a:gd name="connsiteY1" fmla="*/ 0 h 99069"/>
                <a:gd name="connsiteX2" fmla="*/ 223219 w 223219"/>
                <a:gd name="connsiteY2" fmla="*/ 0 h 99069"/>
                <a:gd name="connsiteX3" fmla="*/ 223219 w 223219"/>
                <a:gd name="connsiteY3" fmla="*/ 99069 h 99069"/>
                <a:gd name="connsiteX4" fmla="*/ 0 w 223219"/>
                <a:gd name="connsiteY4" fmla="*/ 99069 h 99069"/>
                <a:gd name="connsiteX5" fmla="*/ 0 w 223219"/>
                <a:gd name="connsiteY5" fmla="*/ 0 h 99069"/>
                <a:gd name="connsiteX6" fmla="*/ 24375 w 223219"/>
                <a:gd name="connsiteY6" fmla="*/ 0 h 99069"/>
                <a:gd name="connsiteX7" fmla="*/ 24375 w 223219"/>
                <a:gd name="connsiteY7" fmla="*/ 73910 h 99069"/>
                <a:gd name="connsiteX8" fmla="*/ 198060 w 223219"/>
                <a:gd name="connsiteY8" fmla="*/ 73910 h 9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19" h="99069">
                  <a:moveTo>
                    <a:pt x="198060" y="73910"/>
                  </a:moveTo>
                  <a:lnTo>
                    <a:pt x="198060" y="0"/>
                  </a:lnTo>
                  <a:lnTo>
                    <a:pt x="223219" y="0"/>
                  </a:lnTo>
                  <a:lnTo>
                    <a:pt x="223219" y="99069"/>
                  </a:lnTo>
                  <a:lnTo>
                    <a:pt x="0" y="99069"/>
                  </a:lnTo>
                  <a:lnTo>
                    <a:pt x="0" y="0"/>
                  </a:lnTo>
                  <a:lnTo>
                    <a:pt x="24375" y="0"/>
                  </a:lnTo>
                  <a:lnTo>
                    <a:pt x="24375" y="73910"/>
                  </a:lnTo>
                  <a:lnTo>
                    <a:pt x="198060" y="73910"/>
                  </a:lnTo>
                  <a:close/>
                </a:path>
              </a:pathLst>
            </a:custGeom>
            <a:grpFill/>
            <a:ln w="781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4" name="Freeform: Shape 39">
              <a:extLst>
                <a:ext uri="{FF2B5EF4-FFF2-40B4-BE49-F238E27FC236}">
                  <a16:creationId xmlns:a16="http://schemas.microsoft.com/office/drawing/2014/main" id="{BF302F4B-EE2A-572F-90C1-60D2118FE0FA}"/>
                </a:ext>
              </a:extLst>
            </p:cNvPr>
            <p:cNvSpPr/>
            <p:nvPr/>
          </p:nvSpPr>
          <p:spPr>
            <a:xfrm>
              <a:off x="20761610" y="3067808"/>
              <a:ext cx="185206" cy="229020"/>
            </a:xfrm>
            <a:custGeom>
              <a:avLst/>
              <a:gdLst>
                <a:gd name="connsiteX0" fmla="*/ 2195 w 185206"/>
                <a:gd name="connsiteY0" fmla="*/ 172274 h 229019"/>
                <a:gd name="connsiteX1" fmla="*/ 123523 w 185206"/>
                <a:gd name="connsiteY1" fmla="*/ 198139 h 229019"/>
                <a:gd name="connsiteX2" fmla="*/ 128539 w 185206"/>
                <a:gd name="connsiteY2" fmla="*/ 173763 h 229019"/>
                <a:gd name="connsiteX3" fmla="*/ 7367 w 185206"/>
                <a:gd name="connsiteY3" fmla="*/ 147899 h 229019"/>
                <a:gd name="connsiteX4" fmla="*/ 18732 w 185206"/>
                <a:gd name="connsiteY4" fmla="*/ 114118 h 229019"/>
                <a:gd name="connsiteX5" fmla="*/ 131439 w 185206"/>
                <a:gd name="connsiteY5" fmla="*/ 166552 h 229019"/>
                <a:gd name="connsiteX6" fmla="*/ 142177 w 185206"/>
                <a:gd name="connsiteY6" fmla="*/ 144293 h 229019"/>
                <a:gd name="connsiteX7" fmla="*/ 29470 w 185206"/>
                <a:gd name="connsiteY7" fmla="*/ 91937 h 229019"/>
                <a:gd name="connsiteX8" fmla="*/ 49613 w 185206"/>
                <a:gd name="connsiteY8" fmla="*/ 58862 h 229019"/>
                <a:gd name="connsiteX9" fmla="*/ 145077 w 185206"/>
                <a:gd name="connsiteY9" fmla="*/ 138572 h 229019"/>
                <a:gd name="connsiteX10" fmla="*/ 160752 w 185206"/>
                <a:gd name="connsiteY10" fmla="*/ 119212 h 229019"/>
                <a:gd name="connsiteX11" fmla="*/ 65367 w 185206"/>
                <a:gd name="connsiteY11" fmla="*/ 39737 h 229019"/>
                <a:gd name="connsiteX12" fmla="*/ 111375 w 185206"/>
                <a:gd name="connsiteY12" fmla="*/ 0 h 229019"/>
                <a:gd name="connsiteX13" fmla="*/ 91232 w 185206"/>
                <a:gd name="connsiteY13" fmla="*/ 15127 h 229019"/>
                <a:gd name="connsiteX14" fmla="*/ 165142 w 185206"/>
                <a:gd name="connsiteY14" fmla="*/ 114902 h 229019"/>
                <a:gd name="connsiteX15" fmla="*/ 185206 w 185206"/>
                <a:gd name="connsiteY15" fmla="*/ 99853 h 229019"/>
                <a:gd name="connsiteX16" fmla="*/ 0 w 185206"/>
                <a:gd name="connsiteY16" fmla="*/ 229019 h 229019"/>
                <a:gd name="connsiteX17" fmla="*/ 124228 w 185206"/>
                <a:gd name="connsiteY17" fmla="*/ 229019 h 229019"/>
                <a:gd name="connsiteX18" fmla="*/ 124228 w 185206"/>
                <a:gd name="connsiteY18" fmla="*/ 203860 h 229019"/>
                <a:gd name="connsiteX19" fmla="*/ 0 w 185206"/>
                <a:gd name="connsiteY19" fmla="*/ 203860 h 229019"/>
                <a:gd name="connsiteX20" fmla="*/ 0 w 185206"/>
                <a:gd name="connsiteY20" fmla="*/ 229019 h 229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5206" h="229019">
                  <a:moveTo>
                    <a:pt x="2195" y="172274"/>
                  </a:moveTo>
                  <a:lnTo>
                    <a:pt x="123523" y="198139"/>
                  </a:lnTo>
                  <a:lnTo>
                    <a:pt x="128539" y="173763"/>
                  </a:lnTo>
                  <a:lnTo>
                    <a:pt x="7367" y="147899"/>
                  </a:lnTo>
                  <a:close/>
                  <a:moveTo>
                    <a:pt x="18732" y="114118"/>
                  </a:moveTo>
                  <a:lnTo>
                    <a:pt x="131439" y="166552"/>
                  </a:lnTo>
                  <a:lnTo>
                    <a:pt x="142177" y="144293"/>
                  </a:lnTo>
                  <a:lnTo>
                    <a:pt x="29470" y="91937"/>
                  </a:lnTo>
                  <a:close/>
                  <a:moveTo>
                    <a:pt x="49613" y="58862"/>
                  </a:moveTo>
                  <a:lnTo>
                    <a:pt x="145077" y="138572"/>
                  </a:lnTo>
                  <a:lnTo>
                    <a:pt x="160752" y="119212"/>
                  </a:lnTo>
                  <a:lnTo>
                    <a:pt x="65367" y="39737"/>
                  </a:lnTo>
                  <a:close/>
                  <a:moveTo>
                    <a:pt x="111375" y="0"/>
                  </a:moveTo>
                  <a:lnTo>
                    <a:pt x="91232" y="15127"/>
                  </a:lnTo>
                  <a:lnTo>
                    <a:pt x="165142" y="114902"/>
                  </a:lnTo>
                  <a:lnTo>
                    <a:pt x="185206" y="99853"/>
                  </a:lnTo>
                  <a:close/>
                  <a:moveTo>
                    <a:pt x="0" y="229019"/>
                  </a:moveTo>
                  <a:lnTo>
                    <a:pt x="124228" y="229019"/>
                  </a:lnTo>
                  <a:lnTo>
                    <a:pt x="124228" y="203860"/>
                  </a:lnTo>
                  <a:lnTo>
                    <a:pt x="0" y="203860"/>
                  </a:lnTo>
                  <a:lnTo>
                    <a:pt x="0" y="229019"/>
                  </a:lnTo>
                  <a:close/>
                </a:path>
              </a:pathLst>
            </a:custGeom>
            <a:grpFill/>
            <a:ln w="781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40E4681-BD2E-0873-F74B-0B519F7AE3EF}"/>
              </a:ext>
            </a:extLst>
          </p:cNvPr>
          <p:cNvSpPr txBox="1"/>
          <p:nvPr/>
        </p:nvSpPr>
        <p:spPr>
          <a:xfrm>
            <a:off x="111334" y="5649697"/>
            <a:ext cx="6408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/>
              <a:t>https://survey.stackoverflow.co/2024/technology/#1-programming-scripting-and-markup-languages</a:t>
            </a:r>
          </a:p>
          <a:p>
            <a:r>
              <a:rPr lang="en-US" sz="800"/>
              <a:t>https://survey.stackoverflow.co/2024/technology/#1-web-frameworks-and-technologies</a:t>
            </a:r>
          </a:p>
          <a:p>
            <a:r>
              <a:rPr lang="en-US" sz="800"/>
              <a:t>https://survey.stackoverflow.co/2024/technology/#1-other-frameworks-and-libraries</a:t>
            </a:r>
          </a:p>
          <a:p>
            <a:endParaRPr lang="en-US" sz="800"/>
          </a:p>
          <a:p>
            <a:r>
              <a:rPr lang="en-US" sz="800"/>
              <a:t>https://github.blog/news-insights/research/the-state-of-open-source-and-ai/#the-most-popular-programming-languages</a:t>
            </a:r>
          </a:p>
          <a:p>
            <a:endParaRPr lang="en-US" sz="800"/>
          </a:p>
          <a:p>
            <a:r>
              <a:rPr lang="en-US" sz="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CNCF (</a:t>
            </a:r>
            <a:r>
              <a:rPr lang="en-US" sz="80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Commits+PRs+Issues</a:t>
            </a:r>
            <a:r>
              <a:rPr lang="en-US" sz="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r>
              <a:rPr lang="en-US" sz="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https://github.com/cncf/velocity/blob/main/reports/top_projects_by_activity.txt</a:t>
            </a:r>
          </a:p>
          <a:p>
            <a:endParaRPr lang="en-US" sz="800"/>
          </a:p>
          <a:p>
            <a:endParaRPr lang="en-US" sz="800"/>
          </a:p>
          <a:p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1824614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/>
      <p:bldP spid="68" grpId="0"/>
      <p:bldP spid="69" grpId="0"/>
      <p:bldP spid="70" grpId="0"/>
      <p:bldP spid="72" grpId="0"/>
      <p:bldP spid="73" grpId="0"/>
      <p:bldP spid="74" grpId="0"/>
      <p:bldP spid="75" grpId="0"/>
      <p:bldP spid="119" grpId="0"/>
      <p:bldP spid="12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80CA1-48FB-6094-5764-A83B82631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1786397"/>
            <a:ext cx="6367270" cy="1923604"/>
          </a:xfrm>
        </p:spPr>
        <p:txBody>
          <a:bodyPr/>
          <a:lstStyle/>
          <a:p>
            <a:r>
              <a:rPr lang="en-US"/>
              <a:t>Developer Productivity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CCE24-2B5A-1BD8-0E16-625905C015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6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31F81-A70B-AA87-31DB-5393D4A76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BE17127-E207-709B-ADF8-5E201A191F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86740" y="685800"/>
            <a:ext cx="3291840" cy="5486400"/>
            <a:chOff x="586740" y="685800"/>
            <a:chExt cx="3291840" cy="5486400"/>
          </a:xfrm>
        </p:grpSpPr>
        <p:sp>
          <p:nvSpPr>
            <p:cNvPr id="8" name="Rounded Rectangle 21">
              <a:extLst>
                <a:ext uri="{FF2B5EF4-FFF2-40B4-BE49-F238E27FC236}">
                  <a16:creationId xmlns:a16="http://schemas.microsoft.com/office/drawing/2014/main" id="{9CDFB7E5-8DC2-96DA-D13C-D1011529B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86740" y="685800"/>
              <a:ext cx="3291840" cy="5486400"/>
            </a:xfrm>
            <a:prstGeom prst="roundRect">
              <a:avLst>
                <a:gd name="adj" fmla="val 3900"/>
              </a:avLst>
            </a:prstGeom>
            <a:solidFill>
              <a:schemeClr val="bg1"/>
            </a:solidFill>
            <a:effectLst/>
          </p:spPr>
          <p:txBody>
            <a:bodyPr wrap="square" lIns="0" tIns="0" rIns="0" bIns="0" anchor="t" anchorCtr="0"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486FDD0-6753-342C-C4A1-E8BD6F22BB80}"/>
                </a:ext>
              </a:extLst>
            </p:cNvPr>
            <p:cNvGrpSpPr/>
            <p:nvPr/>
          </p:nvGrpSpPr>
          <p:grpSpPr>
            <a:xfrm>
              <a:off x="906780" y="2168834"/>
              <a:ext cx="2651760" cy="2520332"/>
              <a:chOff x="906780" y="1124463"/>
              <a:chExt cx="2651760" cy="2520332"/>
            </a:xfrm>
          </p:grpSpPr>
          <p:pic>
            <p:nvPicPr>
              <p:cNvPr id="10" name="Graphic 1">
                <a:extLst>
                  <a:ext uri="{FF2B5EF4-FFF2-40B4-BE49-F238E27FC236}">
                    <a16:creationId xmlns:a16="http://schemas.microsoft.com/office/drawing/2014/main" id="{851EE078-95CF-E74F-054E-9E65DA5625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337887" y="1124463"/>
                <a:ext cx="1789546" cy="1909689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EE4449-DDC1-18E1-ADA1-94E466DCF78C}"/>
                  </a:ext>
                </a:extLst>
              </p:cNvPr>
              <p:cNvSpPr txBox="1"/>
              <p:nvPr/>
            </p:nvSpPr>
            <p:spPr>
              <a:xfrm>
                <a:off x="906780" y="3275463"/>
                <a:ext cx="26517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914367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kern="0">
                    <a:ln w="3175">
                      <a:noFill/>
                    </a:ln>
                    <a:solidFill>
                      <a:srgbClr val="3A20A0"/>
                    </a:solidFill>
                    <a:latin typeface="Open Sans Semibold"/>
                    <a:ea typeface="Open Sans Semibold"/>
                    <a:cs typeface="Open Sans Semibold"/>
                  </a:rPr>
                  <a:t>Visual Studio</a:t>
                </a:r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472609-9263-711B-F7DE-6DA450E20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450080" y="685800"/>
            <a:ext cx="3291840" cy="5486400"/>
            <a:chOff x="4450080" y="685800"/>
            <a:chExt cx="3291840" cy="5486400"/>
          </a:xfrm>
        </p:grpSpPr>
        <p:sp>
          <p:nvSpPr>
            <p:cNvPr id="14" name="Rounded Rectangle 21">
              <a:extLst>
                <a:ext uri="{FF2B5EF4-FFF2-40B4-BE49-F238E27FC236}">
                  <a16:creationId xmlns:a16="http://schemas.microsoft.com/office/drawing/2014/main" id="{7E6BC158-1F0A-70BD-1EEF-144E1182A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450080" y="685800"/>
              <a:ext cx="3291840" cy="5486400"/>
            </a:xfrm>
            <a:prstGeom prst="roundRect">
              <a:avLst>
                <a:gd name="adj" fmla="val 3900"/>
              </a:avLst>
            </a:prstGeom>
            <a:solidFill>
              <a:schemeClr val="bg1"/>
            </a:solidFill>
            <a:effectLst/>
          </p:spPr>
          <p:txBody>
            <a:bodyPr wrap="square" lIns="0" tIns="0" rIns="0" bIns="0" anchor="t" anchorCtr="0"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pic>
          <p:nvPicPr>
            <p:cNvPr id="15" name="Picture 2" descr="Vscode Logo Png - lizin.org">
              <a:extLst>
                <a:ext uri="{FF2B5EF4-FFF2-40B4-BE49-F238E27FC236}">
                  <a16:creationId xmlns:a16="http://schemas.microsoft.com/office/drawing/2014/main" id="{1FC5F95F-7DFF-063F-4DE7-163E928D89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138" y="1132700"/>
              <a:ext cx="1749725" cy="1749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3DD8B317-7A2D-EE52-5B17-9698AA34A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668568" y="3965681"/>
              <a:ext cx="854864" cy="854864"/>
            </a:xfrm>
            <a:custGeom>
              <a:avLst/>
              <a:gdLst>
                <a:gd name="connsiteX0" fmla="*/ 0 w 705703"/>
                <a:gd name="connsiteY0" fmla="*/ 0 h 705703"/>
                <a:gd name="connsiteX1" fmla="*/ 149870 w 705703"/>
                <a:gd name="connsiteY1" fmla="*/ 0 h 705703"/>
                <a:gd name="connsiteX2" fmla="*/ 149870 w 705703"/>
                <a:gd name="connsiteY2" fmla="*/ 71631 h 705703"/>
                <a:gd name="connsiteX3" fmla="*/ 705703 w 705703"/>
                <a:gd name="connsiteY3" fmla="*/ 71631 h 705703"/>
                <a:gd name="connsiteX4" fmla="*/ 705703 w 705703"/>
                <a:gd name="connsiteY4" fmla="*/ 705703 h 705703"/>
                <a:gd name="connsiteX5" fmla="*/ 0 w 705703"/>
                <a:gd name="connsiteY5" fmla="*/ 705703 h 70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5703" h="705703">
                  <a:moveTo>
                    <a:pt x="0" y="0"/>
                  </a:moveTo>
                  <a:lnTo>
                    <a:pt x="149870" y="0"/>
                  </a:lnTo>
                  <a:lnTo>
                    <a:pt x="149870" y="71631"/>
                  </a:lnTo>
                  <a:lnTo>
                    <a:pt x="705703" y="71631"/>
                  </a:lnTo>
                  <a:lnTo>
                    <a:pt x="705703" y="705703"/>
                  </a:lnTo>
                  <a:lnTo>
                    <a:pt x="0" y="705703"/>
                  </a:lnTo>
                  <a:close/>
                </a:path>
              </a:pathLst>
            </a:custGeom>
          </p:spPr>
        </p:pic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34C5E022-C5AE-DCD9-34C5-729B3C46E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6508" y="4890518"/>
              <a:ext cx="822960" cy="822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>
              <a:extLst>
                <a:ext uri="{FF2B5EF4-FFF2-40B4-BE49-F238E27FC236}">
                  <a16:creationId xmlns:a16="http://schemas.microsoft.com/office/drawing/2014/main" id="{BCAE78BD-E0F2-37C1-26C5-29C0DE0B9E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2532" y="4890518"/>
              <a:ext cx="765461" cy="822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CD0C76-99E5-4BF1-2CD5-1EAF046E7192}"/>
                </a:ext>
              </a:extLst>
            </p:cNvPr>
            <p:cNvSpPr txBox="1"/>
            <p:nvPr/>
          </p:nvSpPr>
          <p:spPr>
            <a:xfrm>
              <a:off x="4724400" y="3206883"/>
              <a:ext cx="2743200" cy="3657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kern="0">
                  <a:ln w="3175">
                    <a:noFill/>
                  </a:ln>
                  <a:solidFill>
                    <a:srgbClr val="3A20A0"/>
                  </a:solidFill>
                  <a:latin typeface="Open Sans Semibold"/>
                  <a:ea typeface="Open Sans Semibold"/>
                  <a:cs typeface="Open Sans Semibold"/>
                </a:rPr>
                <a:t>Visual Studio Code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9FCFA3-9213-FFE3-1E3E-7841EEED6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13420" y="685800"/>
            <a:ext cx="3291840" cy="5486400"/>
            <a:chOff x="8313420" y="685800"/>
            <a:chExt cx="3291840" cy="5486400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84F5AFB3-3452-5CC4-82A1-DDC1274A4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313420" y="685800"/>
              <a:ext cx="3291840" cy="5486400"/>
            </a:xfrm>
            <a:prstGeom prst="roundRect">
              <a:avLst>
                <a:gd name="adj" fmla="val 3900"/>
              </a:avLst>
            </a:prstGeom>
            <a:solidFill>
              <a:schemeClr val="bg1"/>
            </a:solidFill>
            <a:effectLst/>
          </p:spPr>
          <p:txBody>
            <a:bodyPr wrap="square" lIns="0" tIns="0" rIns="0" bIns="0" anchor="t" anchorCtr="0"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34DF1B5-A27F-FBA3-ACAC-13C280ACBA07}"/>
                </a:ext>
              </a:extLst>
            </p:cNvPr>
            <p:cNvGrpSpPr/>
            <p:nvPr/>
          </p:nvGrpSpPr>
          <p:grpSpPr>
            <a:xfrm>
              <a:off x="8751513" y="2078553"/>
              <a:ext cx="2415654" cy="2700895"/>
              <a:chOff x="8751513" y="943900"/>
              <a:chExt cx="2415654" cy="2700895"/>
            </a:xfrm>
          </p:grpSpPr>
          <p:pic>
            <p:nvPicPr>
              <p:cNvPr id="24" name="Picture 4" descr="Join the GitHub Copilot waitlist · GitHub">
                <a:extLst>
                  <a:ext uri="{FF2B5EF4-FFF2-40B4-BE49-F238E27FC236}">
                    <a16:creationId xmlns:a16="http://schemas.microsoft.com/office/drawing/2014/main" id="{B355BCF3-C848-A337-5DC4-E95F71ED8E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93559" y="943900"/>
                <a:ext cx="2331563" cy="23315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D21855-8753-1280-BD17-B7FE7C1AF991}"/>
                  </a:ext>
                </a:extLst>
              </p:cNvPr>
              <p:cNvSpPr txBox="1"/>
              <p:nvPr/>
            </p:nvSpPr>
            <p:spPr>
              <a:xfrm>
                <a:off x="8751513" y="3275463"/>
                <a:ext cx="241565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914367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kern="0">
                    <a:ln w="3175">
                      <a:noFill/>
                    </a:ln>
                    <a:solidFill>
                      <a:srgbClr val="3A20A0"/>
                    </a:solidFill>
                    <a:latin typeface="Open Sans Semibold"/>
                    <a:ea typeface="Open Sans Semibold"/>
                    <a:cs typeface="Open Sans Semibold"/>
                  </a:rPr>
                  <a:t>GitHub Copilot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3980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.04607 L -2.91667E-6 -4.81481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.04607 L -2.91667E-6 -4.81481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.04607 L -2.91667E-6 -4.81481E-6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9690E-EE50-B9E1-ACE9-D1CDC50B8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FE780-0DDA-869A-13BF-B598D767B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7EF60B-677B-4477-0665-6CCB142BE1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GitHub Copilot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313136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7">
            <a:extLst>
              <a:ext uri="{FF2B5EF4-FFF2-40B4-BE49-F238E27FC236}">
                <a16:creationId xmlns:a16="http://schemas.microsoft.com/office/drawing/2014/main" id="{19522803-7AAF-6843-A0DA-910E49B10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/>
              <a:t>Visual Studio 2022 v17.12</a:t>
            </a:r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3E75269E-D972-6AF8-5D7F-B83B48F2A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1645920" y="-412114"/>
            <a:ext cx="4663440" cy="7955280"/>
          </a:xfrm>
          <a:prstGeom prst="round2SameRect">
            <a:avLst>
              <a:gd name="adj1" fmla="val 2941"/>
              <a:gd name="adj2" fmla="val 0"/>
            </a:avLst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3E103D-BE54-AAF5-6E1B-85DBEC47B0C1}"/>
              </a:ext>
            </a:extLst>
          </p:cNvPr>
          <p:cNvSpPr txBox="1"/>
          <p:nvPr/>
        </p:nvSpPr>
        <p:spPr>
          <a:xfrm>
            <a:off x="8404225" y="2069740"/>
            <a:ext cx="3200400" cy="5486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R="0" lvl="0" indent="0" algn="ctr" defTabSz="914377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algn="l"/>
            <a:r>
              <a:rPr lang="en-US" sz="2000">
                <a:solidFill>
                  <a:schemeClr val="accent2"/>
                </a:solidFill>
              </a:rPr>
              <a:t>Upgraded GitHub Copilot experience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C250A8-6812-EDB0-A410-CAE002C19EAE}"/>
              </a:ext>
            </a:extLst>
          </p:cNvPr>
          <p:cNvSpPr txBox="1"/>
          <p:nvPr/>
        </p:nvSpPr>
        <p:spPr>
          <a:xfrm>
            <a:off x="8404225" y="4512670"/>
            <a:ext cx="3200400" cy="5486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R="0" lvl="0" indent="0" defTabSz="914377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sz="2000">
                <a:solidFill>
                  <a:schemeClr val="accent2"/>
                </a:solidFill>
              </a:rPr>
              <a:t>More user-requested features than ever before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3B1AFA-0576-6BF2-1A38-EC476FBC746F}"/>
              </a:ext>
            </a:extLst>
          </p:cNvPr>
          <p:cNvSpPr txBox="1"/>
          <p:nvPr/>
        </p:nvSpPr>
        <p:spPr>
          <a:xfrm>
            <a:off x="8404225" y="3291205"/>
            <a:ext cx="3200400" cy="5486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R="0" lvl="0" indent="0" defTabSz="914377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sz="2000">
                <a:solidFill>
                  <a:schemeClr val="accent2"/>
                </a:solidFill>
              </a:rPr>
              <a:t>Modern development </a:t>
            </a:r>
            <a:br>
              <a:rPr lang="en-US" sz="2000">
                <a:solidFill>
                  <a:schemeClr val="accent2"/>
                </a:solidFill>
              </a:rPr>
            </a:br>
            <a:r>
              <a:rPr lang="en-US" sz="2000">
                <a:solidFill>
                  <a:schemeClr val="accent2"/>
                </a:solidFill>
              </a:rPr>
              <a:t>for .NET 9 and .NET Aspire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245959-0915-A90A-5C58-BD650ABDBD48}"/>
              </a:ext>
            </a:extLst>
          </p:cNvPr>
          <p:cNvSpPr txBox="1"/>
          <p:nvPr/>
        </p:nvSpPr>
        <p:spPr>
          <a:xfrm>
            <a:off x="9867265" y="422275"/>
            <a:ext cx="1737360" cy="640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6C1CB2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14367" fontAlgn="base">
              <a:spcBef>
                <a:spcPct val="0"/>
              </a:spcBef>
              <a:spcAft>
                <a:spcPct val="0"/>
              </a:spcAft>
              <a:defRPr sz="3200" b="1" kern="0">
                <a:ln w="3175">
                  <a:noFill/>
                </a:ln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2000"/>
              <a:t>Released</a:t>
            </a:r>
          </a:p>
        </p:txBody>
      </p:sp>
      <p:pic>
        <p:nvPicPr>
          <p:cNvPr id="13" name="VS_CopilotMenu_Website_Animation_r5">
            <a:hlinkClick r:id="" action="ppaction://media"/>
            <a:extLst>
              <a:ext uri="{FF2B5EF4-FFF2-40B4-BE49-F238E27FC236}">
                <a16:creationId xmlns:a16="http://schemas.microsoft.com/office/drawing/2014/main" id="{D44BAF33-3FA2-10AE-FCC5-3D88DFE0C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376967"/>
            <a:ext cx="7781540" cy="4377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FC25AF-B3DD-42DB-EBED-B782990F368E}"/>
              </a:ext>
            </a:extLst>
          </p:cNvPr>
          <p:cNvSpPr txBox="1"/>
          <p:nvPr/>
        </p:nvSpPr>
        <p:spPr>
          <a:xfrm>
            <a:off x="570676" y="6128381"/>
            <a:ext cx="6082673" cy="369332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Available today: </a:t>
            </a: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visualstudio.com/download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469E304-6289-0B56-EFC5-CB4F08068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04225" y="2919470"/>
            <a:ext cx="3200400" cy="0"/>
          </a:xfrm>
          <a:prstGeom prst="line">
            <a:avLst/>
          </a:prstGeom>
          <a:ln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8EB37B1-651D-EA26-FDE3-39AE5E52E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04225" y="4184574"/>
            <a:ext cx="3200400" cy="0"/>
          </a:xfrm>
          <a:prstGeom prst="line">
            <a:avLst/>
          </a:prstGeom>
          <a:ln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2303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.04607 L -2.29167E-6 -1.85185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38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22222E-6 L 0.0461 -2.22222E-6 " pathEditMode="relative" rAng="0" ptsTypes="AA">
                                      <p:cBhvr>
                                        <p:cTn id="26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22222E-6 L 0.0461 -2.22222E-6 " pathEditMode="relative" rAng="0" ptsTypes="AA">
                                      <p:cBhvr>
                                        <p:cTn id="31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22222E-6 L 0.0461 -2.22222E-6 " pathEditMode="relative" rAng="0" ptsTypes="AA">
                                      <p:cBhvr>
                                        <p:cTn id="36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3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9" grpId="0"/>
      <p:bldP spid="9" grpId="1"/>
      <p:bldP spid="6" grpId="0" animBg="1"/>
      <p:bldP spid="8" grpId="0"/>
      <p:bldP spid="8" grpId="1"/>
      <p:bldP spid="10" grpId="0"/>
      <p:bldP spid="10" grpId="1"/>
      <p:bldP spid="11" grpId="0"/>
      <p:bldP spid="11" grpId="1"/>
      <p:bldP spid="1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C4B23-57D3-9DCA-8D20-7D685C23A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A7A678-04FA-3B22-EA75-030B7E787A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05"/>
          <a:stretch/>
        </p:blipFill>
        <p:spPr>
          <a:xfrm>
            <a:off x="6583879" y="0"/>
            <a:ext cx="5607937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36BC2C-B374-1DD4-F6B3-E372034AF96D}"/>
              </a:ext>
            </a:extLst>
          </p:cNvPr>
          <p:cNvSpPr txBox="1"/>
          <p:nvPr/>
        </p:nvSpPr>
        <p:spPr>
          <a:xfrm>
            <a:off x="831808" y="708942"/>
            <a:ext cx="498338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100000">
                      <a:srgbClr val="FA94A1"/>
                    </a:gs>
                    <a:gs pos="1000">
                      <a:srgbClr val="D502AA"/>
                    </a:gs>
                    <a:gs pos="56000">
                      <a:srgbClr val="E76BC7"/>
                    </a:gs>
                    <a:gs pos="25000">
                      <a:srgbClr val="E566CC"/>
                    </a:gs>
                  </a:gsLst>
                  <a:lin ang="3600000" scaled="0"/>
                  <a:tileRect/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Aspire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BE56CF-259B-73DC-BAA3-172678C1259A}"/>
              </a:ext>
            </a:extLst>
          </p:cNvPr>
          <p:cNvSpPr txBox="1"/>
          <p:nvPr/>
        </p:nvSpPr>
        <p:spPr>
          <a:xfrm>
            <a:off x="831808" y="1853845"/>
            <a:ext cx="453030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100000">
                      <a:srgbClr val="FA94A1"/>
                    </a:gs>
                    <a:gs pos="1000">
                      <a:srgbClr val="D502AA"/>
                    </a:gs>
                    <a:gs pos="56000">
                      <a:srgbClr val="E76BC7"/>
                    </a:gs>
                    <a:gs pos="25000">
                      <a:srgbClr val="E566CC"/>
                    </a:gs>
                  </a:gsLst>
                  <a:lin ang="3600000" scaled="0"/>
                  <a:tileRect/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 + .NET</a:t>
            </a:r>
            <a:endParaRPr kumimoji="0" lang="en-US" sz="2800" b="1" i="0" u="none" strike="noStrike" kern="1200" cap="none" spc="0" normalizeH="0" baseline="0" noProof="0">
              <a:ln w="3175">
                <a:noFill/>
              </a:ln>
              <a:gradFill flip="none" rotWithShape="1">
                <a:gsLst>
                  <a:gs pos="100000">
                    <a:srgbClr val="FA94A1"/>
                  </a:gs>
                  <a:gs pos="1000">
                    <a:srgbClr val="D502AA"/>
                  </a:gs>
                  <a:gs pos="56000">
                    <a:srgbClr val="E76BC7"/>
                  </a:gs>
                  <a:gs pos="25000">
                    <a:srgbClr val="E566CC"/>
                  </a:gs>
                </a:gsLst>
                <a:lin ang="3600000" scaled="0"/>
                <a:tileRect/>
              </a:gra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61D502-F4D8-C2C5-CF60-828F9044155C}"/>
              </a:ext>
            </a:extLst>
          </p:cNvPr>
          <p:cNvSpPr txBox="1"/>
          <p:nvPr/>
        </p:nvSpPr>
        <p:spPr>
          <a:xfrm>
            <a:off x="831808" y="2998748"/>
            <a:ext cx="441241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100000">
                      <a:srgbClr val="FA94A1"/>
                    </a:gs>
                    <a:gs pos="1000">
                      <a:srgbClr val="D502AA"/>
                    </a:gs>
                    <a:gs pos="56000">
                      <a:srgbClr val="E76BC7"/>
                    </a:gs>
                    <a:gs pos="25000">
                      <a:srgbClr val="E566CC"/>
                    </a:gs>
                  </a:gsLst>
                  <a:lin ang="3600000" scaled="0"/>
                  <a:tileRect/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MAUI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B6E22E-5EC2-1507-F27D-0B54DF2A23CE}"/>
              </a:ext>
            </a:extLst>
          </p:cNvPr>
          <p:cNvSpPr txBox="1"/>
          <p:nvPr/>
        </p:nvSpPr>
        <p:spPr>
          <a:xfrm>
            <a:off x="831808" y="4143651"/>
            <a:ext cx="525975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100000">
                      <a:srgbClr val="FA94A1"/>
                    </a:gs>
                    <a:gs pos="1000">
                      <a:srgbClr val="D502AA"/>
                    </a:gs>
                    <a:gs pos="56000">
                      <a:srgbClr val="E76BC7"/>
                    </a:gs>
                    <a:gs pos="25000">
                      <a:srgbClr val="E566CC"/>
                    </a:gs>
                  </a:gsLst>
                  <a:lin ang="3600000" scaled="0"/>
                  <a:tileRect/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ASP.NET Core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B4B552-9464-5351-9DF0-5A8271B14702}"/>
              </a:ext>
            </a:extLst>
          </p:cNvPr>
          <p:cNvSpPr txBox="1"/>
          <p:nvPr/>
        </p:nvSpPr>
        <p:spPr>
          <a:xfrm>
            <a:off x="831808" y="5288555"/>
            <a:ext cx="877824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100000">
                      <a:srgbClr val="FA94A1"/>
                    </a:gs>
                    <a:gs pos="1000">
                      <a:srgbClr val="D502AA"/>
                    </a:gs>
                    <a:gs pos="56000">
                      <a:srgbClr val="E76BC7"/>
                    </a:gs>
                    <a:gs pos="25000">
                      <a:srgbClr val="E566CC"/>
                    </a:gs>
                  </a:gsLst>
                  <a:lin ang="3600000" scaled="0"/>
                  <a:tileRect/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Developer Productivity</a:t>
            </a:r>
          </a:p>
        </p:txBody>
      </p:sp>
    </p:spTree>
    <p:extLst>
      <p:ext uri="{BB962C8B-B14F-4D97-AF65-F5344CB8AC3E}">
        <p14:creationId xmlns:p14="http://schemas.microsoft.com/office/powerpoint/2010/main" val="41486234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85185E-6 L 0.02994 -1.85185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85185E-6 L 0.02994 -1.85185E-6 " pathEditMode="relative" rAng="0" ptsTypes="AA">
                                      <p:cBhvr>
                                        <p:cTn id="15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85185E-6 L 0.02994 -1.85185E-6 " pathEditMode="relative" rAng="0" ptsTypes="AA">
                                      <p:cBhvr>
                                        <p:cTn id="21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85185E-6 L 0.02994 -1.85185E-6 " pathEditMode="relative" rAng="0" ptsTypes="AA">
                                      <p:cBhvr>
                                        <p:cTn id="27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85185E-6 L 0.02994 -1.85185E-6 " pathEditMode="relative" rAng="0" ptsTypes="AA">
                                      <p:cBhvr>
                                        <p:cTn id="33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26023-4A5D-73DD-9A1F-50BFA418D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F22644-3F51-20B2-8B17-B779E2B14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ounded Rectangle 21">
            <a:extLst>
              <a:ext uri="{FF2B5EF4-FFF2-40B4-BE49-F238E27FC236}">
                <a16:creationId xmlns:a16="http://schemas.microsoft.com/office/drawing/2014/main" id="{B277258C-C473-5A1B-12C6-8D0995E4A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40" y="685800"/>
            <a:ext cx="11018520" cy="5486400"/>
          </a:xfrm>
          <a:prstGeom prst="roundRect">
            <a:avLst>
              <a:gd name="adj" fmla="val 3900"/>
            </a:avLst>
          </a:prstGeom>
          <a:solidFill>
            <a:schemeClr val="bg1"/>
          </a:solidFill>
          <a:effectLst/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537E392F-7558-0929-005B-A092AC8D84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514058"/>
              </p:ext>
            </p:extLst>
          </p:nvPr>
        </p:nvGraphicFramePr>
        <p:xfrm>
          <a:off x="929640" y="4720297"/>
          <a:ext cx="10332720" cy="1158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590">
                  <a:extLst>
                    <a:ext uri="{9D8B030D-6E8A-4147-A177-3AD203B41FA5}">
                      <a16:colId xmlns:a16="http://schemas.microsoft.com/office/drawing/2014/main" val="1264720788"/>
                    </a:ext>
                  </a:extLst>
                </a:gridCol>
                <a:gridCol w="1291590">
                  <a:extLst>
                    <a:ext uri="{9D8B030D-6E8A-4147-A177-3AD203B41FA5}">
                      <a16:colId xmlns:a16="http://schemas.microsoft.com/office/drawing/2014/main" val="370986145"/>
                    </a:ext>
                  </a:extLst>
                </a:gridCol>
                <a:gridCol w="1291590">
                  <a:extLst>
                    <a:ext uri="{9D8B030D-6E8A-4147-A177-3AD203B41FA5}">
                      <a16:colId xmlns:a16="http://schemas.microsoft.com/office/drawing/2014/main" val="2266645794"/>
                    </a:ext>
                  </a:extLst>
                </a:gridCol>
                <a:gridCol w="1291590">
                  <a:extLst>
                    <a:ext uri="{9D8B030D-6E8A-4147-A177-3AD203B41FA5}">
                      <a16:colId xmlns:a16="http://schemas.microsoft.com/office/drawing/2014/main" val="104569612"/>
                    </a:ext>
                  </a:extLst>
                </a:gridCol>
                <a:gridCol w="1291590">
                  <a:extLst>
                    <a:ext uri="{9D8B030D-6E8A-4147-A177-3AD203B41FA5}">
                      <a16:colId xmlns:a16="http://schemas.microsoft.com/office/drawing/2014/main" val="2407389292"/>
                    </a:ext>
                  </a:extLst>
                </a:gridCol>
                <a:gridCol w="1291590">
                  <a:extLst>
                    <a:ext uri="{9D8B030D-6E8A-4147-A177-3AD203B41FA5}">
                      <a16:colId xmlns:a16="http://schemas.microsoft.com/office/drawing/2014/main" val="2612709022"/>
                    </a:ext>
                  </a:extLst>
                </a:gridCol>
                <a:gridCol w="1291590">
                  <a:extLst>
                    <a:ext uri="{9D8B030D-6E8A-4147-A177-3AD203B41FA5}">
                      <a16:colId xmlns:a16="http://schemas.microsoft.com/office/drawing/2014/main" val="1381383864"/>
                    </a:ext>
                  </a:extLst>
                </a:gridCol>
                <a:gridCol w="1291590">
                  <a:extLst>
                    <a:ext uri="{9D8B030D-6E8A-4147-A177-3AD203B41FA5}">
                      <a16:colId xmlns:a16="http://schemas.microsoft.com/office/drawing/2014/main" val="888644530"/>
                    </a:ext>
                  </a:extLst>
                </a:gridCol>
              </a:tblGrid>
              <a:tr h="1158242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with ref struct Improvements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Up to 30% </a:t>
                      </a:r>
                      <a:br>
                        <a:rPr lang="en-US" sz="1050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</a:br>
                      <a:r>
                        <a:rPr lang="en-US" sz="1050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Faster Blazor Startup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EF Core Support for CosmosDB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Server-sent Events Parser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SDKs for </a:t>
                      </a:r>
                      <a:br>
                        <a:rPr lang="en-US" sz="1050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</a:br>
                      <a:r>
                        <a:rPr lang="en-US" sz="1050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Vector Databases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Visual Studio </a:t>
                      </a:r>
                      <a:br>
                        <a:rPr lang="en-US" sz="1050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</a:br>
                      <a:r>
                        <a:rPr lang="en-US" sz="1050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&amp; C# Dev Kit Enhancements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Enhanced </a:t>
                      </a:r>
                      <a:br>
                        <a:rPr lang="en-US" sz="1050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</a:br>
                      <a:r>
                        <a:rPr lang="en-US" sz="1050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Native AOT </a:t>
                      </a:r>
                      <a:br>
                        <a:rPr lang="en-US" sz="1050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</a:br>
                      <a:r>
                        <a:rPr lang="en-US" sz="1050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for EF Core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CollectionView</a:t>
                      </a:r>
                      <a:r>
                        <a:rPr lang="en-US" sz="1050" dirty="0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 </a:t>
                      </a:r>
                      <a:br>
                        <a:rPr lang="en-US" sz="1050" dirty="0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</a:br>
                      <a:r>
                        <a:rPr lang="en-US" sz="1050" dirty="0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&amp; </a:t>
                      </a:r>
                      <a:r>
                        <a:rPr lang="en-US" sz="1050" dirty="0" err="1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CarouselView</a:t>
                      </a:r>
                      <a:r>
                        <a:rPr lang="en-US" sz="1050" dirty="0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 Performance Improvements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459364"/>
                  </a:ext>
                </a:extLst>
              </a:tr>
            </a:tbl>
          </a:graphicData>
        </a:graphic>
      </p:graphicFrame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17D8C458-5EF5-35CD-CA4D-5A2FB8F5D6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531897"/>
              </p:ext>
            </p:extLst>
          </p:nvPr>
        </p:nvGraphicFramePr>
        <p:xfrm>
          <a:off x="929640" y="2230574"/>
          <a:ext cx="10332720" cy="1158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590">
                  <a:extLst>
                    <a:ext uri="{9D8B030D-6E8A-4147-A177-3AD203B41FA5}">
                      <a16:colId xmlns:a16="http://schemas.microsoft.com/office/drawing/2014/main" val="653617377"/>
                    </a:ext>
                  </a:extLst>
                </a:gridCol>
                <a:gridCol w="1291590">
                  <a:extLst>
                    <a:ext uri="{9D8B030D-6E8A-4147-A177-3AD203B41FA5}">
                      <a16:colId xmlns:a16="http://schemas.microsoft.com/office/drawing/2014/main" val="646362321"/>
                    </a:ext>
                  </a:extLst>
                </a:gridCol>
                <a:gridCol w="1291590">
                  <a:extLst>
                    <a:ext uri="{9D8B030D-6E8A-4147-A177-3AD203B41FA5}">
                      <a16:colId xmlns:a16="http://schemas.microsoft.com/office/drawing/2014/main" val="636333495"/>
                    </a:ext>
                  </a:extLst>
                </a:gridCol>
                <a:gridCol w="1291590">
                  <a:extLst>
                    <a:ext uri="{9D8B030D-6E8A-4147-A177-3AD203B41FA5}">
                      <a16:colId xmlns:a16="http://schemas.microsoft.com/office/drawing/2014/main" val="4175892788"/>
                    </a:ext>
                  </a:extLst>
                </a:gridCol>
                <a:gridCol w="1291590">
                  <a:extLst>
                    <a:ext uri="{9D8B030D-6E8A-4147-A177-3AD203B41FA5}">
                      <a16:colId xmlns:a16="http://schemas.microsoft.com/office/drawing/2014/main" val="3866209410"/>
                    </a:ext>
                  </a:extLst>
                </a:gridCol>
                <a:gridCol w="1291590">
                  <a:extLst>
                    <a:ext uri="{9D8B030D-6E8A-4147-A177-3AD203B41FA5}">
                      <a16:colId xmlns:a16="http://schemas.microsoft.com/office/drawing/2014/main" val="63684539"/>
                    </a:ext>
                  </a:extLst>
                </a:gridCol>
                <a:gridCol w="1291590">
                  <a:extLst>
                    <a:ext uri="{9D8B030D-6E8A-4147-A177-3AD203B41FA5}">
                      <a16:colId xmlns:a16="http://schemas.microsoft.com/office/drawing/2014/main" val="3450901373"/>
                    </a:ext>
                  </a:extLst>
                </a:gridCol>
                <a:gridCol w="1291590">
                  <a:extLst>
                    <a:ext uri="{9D8B030D-6E8A-4147-A177-3AD203B41FA5}">
                      <a16:colId xmlns:a16="http://schemas.microsoft.com/office/drawing/2014/main" val="1915998611"/>
                    </a:ext>
                  </a:extLst>
                </a:gridCol>
              </a:tblGrid>
              <a:tr h="1158242">
                <a:tc>
                  <a:txBody>
                    <a:bodyPr/>
                    <a:lstStyle/>
                    <a:p>
                      <a:pPr algn="ctr"/>
                      <a:r>
                        <a:rPr lang="fr-FR" sz="1050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Azure Container App Production Diagnostics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Virtual Exceptions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Optimized Static Web Asset </a:t>
                      </a:r>
                      <a:br>
                        <a:rPr lang="en-US" sz="1050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</a:br>
                      <a:r>
                        <a:rPr lang="en-US" sz="1050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Handling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Adaptive Garbage Collection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Persistent </a:t>
                      </a:r>
                    </a:p>
                    <a:p>
                      <a:pPr algn="ctr"/>
                      <a:r>
                        <a:rPr lang="en-US" sz="1050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Containers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Simplified Acquisition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Workload History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“</a:t>
                      </a:r>
                      <a:r>
                        <a:rPr lang="en-US" sz="1050" dirty="0" err="1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WaitFor</a:t>
                      </a:r>
                      <a:r>
                        <a:rPr lang="en-US" sz="1050" dirty="0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”  Resources </a:t>
                      </a:r>
                      <a:br>
                        <a:rPr lang="en-US" sz="1050" dirty="0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</a:br>
                      <a:r>
                        <a:rPr lang="en-US" sz="1050" dirty="0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to Spin Up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4398906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C40556BE-5302-DAC0-2EDE-635315D3EB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479201"/>
              </p:ext>
            </p:extLst>
          </p:nvPr>
        </p:nvGraphicFramePr>
        <p:xfrm>
          <a:off x="929640" y="985712"/>
          <a:ext cx="10332720" cy="1158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080">
                  <a:extLst>
                    <a:ext uri="{9D8B030D-6E8A-4147-A177-3AD203B41FA5}">
                      <a16:colId xmlns:a16="http://schemas.microsoft.com/office/drawing/2014/main" val="2875626101"/>
                    </a:ext>
                  </a:extLst>
                </a:gridCol>
                <a:gridCol w="1148080">
                  <a:extLst>
                    <a:ext uri="{9D8B030D-6E8A-4147-A177-3AD203B41FA5}">
                      <a16:colId xmlns:a16="http://schemas.microsoft.com/office/drawing/2014/main" val="2014608841"/>
                    </a:ext>
                  </a:extLst>
                </a:gridCol>
                <a:gridCol w="1148080">
                  <a:extLst>
                    <a:ext uri="{9D8B030D-6E8A-4147-A177-3AD203B41FA5}">
                      <a16:colId xmlns:a16="http://schemas.microsoft.com/office/drawing/2014/main" val="3211942445"/>
                    </a:ext>
                  </a:extLst>
                </a:gridCol>
                <a:gridCol w="1148080">
                  <a:extLst>
                    <a:ext uri="{9D8B030D-6E8A-4147-A177-3AD203B41FA5}">
                      <a16:colId xmlns:a16="http://schemas.microsoft.com/office/drawing/2014/main" val="1215580232"/>
                    </a:ext>
                  </a:extLst>
                </a:gridCol>
                <a:gridCol w="1148080">
                  <a:extLst>
                    <a:ext uri="{9D8B030D-6E8A-4147-A177-3AD203B41FA5}">
                      <a16:colId xmlns:a16="http://schemas.microsoft.com/office/drawing/2014/main" val="642989543"/>
                    </a:ext>
                  </a:extLst>
                </a:gridCol>
                <a:gridCol w="1148080">
                  <a:extLst>
                    <a:ext uri="{9D8B030D-6E8A-4147-A177-3AD203B41FA5}">
                      <a16:colId xmlns:a16="http://schemas.microsoft.com/office/drawing/2014/main" val="4172804522"/>
                    </a:ext>
                  </a:extLst>
                </a:gridCol>
                <a:gridCol w="1148080">
                  <a:extLst>
                    <a:ext uri="{9D8B030D-6E8A-4147-A177-3AD203B41FA5}">
                      <a16:colId xmlns:a16="http://schemas.microsoft.com/office/drawing/2014/main" val="438959991"/>
                    </a:ext>
                  </a:extLst>
                </a:gridCol>
                <a:gridCol w="1148080">
                  <a:extLst>
                    <a:ext uri="{9D8B030D-6E8A-4147-A177-3AD203B41FA5}">
                      <a16:colId xmlns:a16="http://schemas.microsoft.com/office/drawing/2014/main" val="4207497350"/>
                    </a:ext>
                  </a:extLst>
                </a:gridCol>
                <a:gridCol w="1148080">
                  <a:extLst>
                    <a:ext uri="{9D8B030D-6E8A-4147-A177-3AD203B41FA5}">
                      <a16:colId xmlns:a16="http://schemas.microsoft.com/office/drawing/2014/main" val="2025707685"/>
                    </a:ext>
                  </a:extLst>
                </a:gridCol>
              </a:tblGrid>
              <a:tr h="1158242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ASP.NET Core Security Diagnostics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Blazor Authentication Enhancements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Tensor</a:t>
                      </a:r>
                      <a:br>
                        <a:rPr lang="en-US" sz="1050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</a:br>
                      <a:r>
                        <a:rPr lang="en-US" sz="1050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Primitives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AI Tokenizers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Binary Formatter removal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Microsoft.</a:t>
                      </a:r>
                      <a:br>
                        <a:rPr lang="en-US" sz="1050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</a:br>
                      <a:r>
                        <a:rPr lang="en-US" sz="1050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Extensions.AI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C# 13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Enhanced Metrics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HybridCache</a:t>
                      </a:r>
                      <a:endParaRPr lang="en-US" sz="1050" dirty="0">
                        <a:solidFill>
                          <a:schemeClr val="accent1"/>
                        </a:solidFill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277744"/>
                  </a:ext>
                </a:extLst>
              </a:tr>
            </a:tbl>
          </a:graphicData>
        </a:graphic>
      </p:graphicFrame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A3B11EF0-AD4A-ADFA-3338-A1077E9A0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734824"/>
              </p:ext>
            </p:extLst>
          </p:nvPr>
        </p:nvGraphicFramePr>
        <p:xfrm>
          <a:off x="929640" y="3475436"/>
          <a:ext cx="10332720" cy="1158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080">
                  <a:extLst>
                    <a:ext uri="{9D8B030D-6E8A-4147-A177-3AD203B41FA5}">
                      <a16:colId xmlns:a16="http://schemas.microsoft.com/office/drawing/2014/main" val="4226207323"/>
                    </a:ext>
                  </a:extLst>
                </a:gridCol>
                <a:gridCol w="1148080">
                  <a:extLst>
                    <a:ext uri="{9D8B030D-6E8A-4147-A177-3AD203B41FA5}">
                      <a16:colId xmlns:a16="http://schemas.microsoft.com/office/drawing/2014/main" val="3008816266"/>
                    </a:ext>
                  </a:extLst>
                </a:gridCol>
                <a:gridCol w="1148080">
                  <a:extLst>
                    <a:ext uri="{9D8B030D-6E8A-4147-A177-3AD203B41FA5}">
                      <a16:colId xmlns:a16="http://schemas.microsoft.com/office/drawing/2014/main" val="2571090072"/>
                    </a:ext>
                  </a:extLst>
                </a:gridCol>
                <a:gridCol w="1148080">
                  <a:extLst>
                    <a:ext uri="{9D8B030D-6E8A-4147-A177-3AD203B41FA5}">
                      <a16:colId xmlns:a16="http://schemas.microsoft.com/office/drawing/2014/main" val="1991644802"/>
                    </a:ext>
                  </a:extLst>
                </a:gridCol>
                <a:gridCol w="1148080">
                  <a:extLst>
                    <a:ext uri="{9D8B030D-6E8A-4147-A177-3AD203B41FA5}">
                      <a16:colId xmlns:a16="http://schemas.microsoft.com/office/drawing/2014/main" val="4173247723"/>
                    </a:ext>
                  </a:extLst>
                </a:gridCol>
                <a:gridCol w="1148080">
                  <a:extLst>
                    <a:ext uri="{9D8B030D-6E8A-4147-A177-3AD203B41FA5}">
                      <a16:colId xmlns:a16="http://schemas.microsoft.com/office/drawing/2014/main" val="156139560"/>
                    </a:ext>
                  </a:extLst>
                </a:gridCol>
                <a:gridCol w="1148080">
                  <a:extLst>
                    <a:ext uri="{9D8B030D-6E8A-4147-A177-3AD203B41FA5}">
                      <a16:colId xmlns:a16="http://schemas.microsoft.com/office/drawing/2014/main" val="2577762082"/>
                    </a:ext>
                  </a:extLst>
                </a:gridCol>
                <a:gridCol w="1148080">
                  <a:extLst>
                    <a:ext uri="{9D8B030D-6E8A-4147-A177-3AD203B41FA5}">
                      <a16:colId xmlns:a16="http://schemas.microsoft.com/office/drawing/2014/main" val="3936929345"/>
                    </a:ext>
                  </a:extLst>
                </a:gridCol>
                <a:gridCol w="1148080">
                  <a:extLst>
                    <a:ext uri="{9D8B030D-6E8A-4147-A177-3AD203B41FA5}">
                      <a16:colId xmlns:a16="http://schemas.microsoft.com/office/drawing/2014/main" val="2189066276"/>
                    </a:ext>
                  </a:extLst>
                </a:gridCol>
              </a:tblGrid>
              <a:tr h="1158242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Refreshed Build Output Highlighting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dotnet restore Auditing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New &amp; Refreshed UI Controls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Microsoft Learn Training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Android 35 &amp; </a:t>
                      </a:r>
                      <a:br>
                        <a:rPr lang="fr-FR" sz="1050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</a:br>
                      <a:r>
                        <a:rPr lang="fr-FR" sz="1050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iOS 18 Support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Trimming Enhancements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.NET Aspire Community </a:t>
                      </a:r>
                      <a:br>
                        <a:rPr lang="en-US" sz="1050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</a:br>
                      <a:r>
                        <a:rPr lang="en-US" sz="1050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Toolkit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F# 9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ARM </a:t>
                      </a:r>
                      <a:br>
                        <a:rPr lang="en-US" sz="1050" dirty="0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</a:br>
                      <a:r>
                        <a:rPr lang="en-US" sz="1050" dirty="0">
                          <a:solidFill>
                            <a:schemeClr val="accent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Performance</a:t>
                      </a: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8413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471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0 L 0 0.0636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F6A8E-497F-95E3-FF04-E238831A6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1">
            <a:extLst>
              <a:ext uri="{FF2B5EF4-FFF2-40B4-BE49-F238E27FC236}">
                <a16:creationId xmlns:a16="http://schemas.microsoft.com/office/drawing/2014/main" id="{303AD4C0-EA95-0DD5-34EB-BFA3171A5409}"/>
              </a:ext>
            </a:extLst>
          </p:cNvPr>
          <p:cNvSpPr/>
          <p:nvPr/>
        </p:nvSpPr>
        <p:spPr>
          <a:xfrm>
            <a:off x="586740" y="1517828"/>
            <a:ext cx="1645920" cy="1097280"/>
          </a:xfrm>
          <a:prstGeom prst="roundRect">
            <a:avLst>
              <a:gd name="adj" fmla="val 5742"/>
            </a:avLst>
          </a:prstGeom>
          <a:solidFill>
            <a:srgbClr val="F4F3F5"/>
          </a:solidFill>
          <a:effectLst/>
        </p:spPr>
        <p:txBody>
          <a:bodyPr wrap="square" lIns="0" tIns="0" rIns="0" bIns="0" anchor="ctr" anchorCtr="0"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r>
              <a:rPr lang="en-US" b="1" spc="-50">
                <a:ln w="3175">
                  <a:noFill/>
                </a:ln>
                <a:gradFill>
                  <a:gsLst>
                    <a:gs pos="85000">
                      <a:srgbClr val="6C1CB2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Performance</a:t>
            </a:r>
          </a:p>
        </p:txBody>
      </p:sp>
      <p:sp>
        <p:nvSpPr>
          <p:cNvPr id="3" name="Rounded Rectangle 21">
            <a:extLst>
              <a:ext uri="{FF2B5EF4-FFF2-40B4-BE49-F238E27FC236}">
                <a16:creationId xmlns:a16="http://schemas.microsoft.com/office/drawing/2014/main" id="{F059E23C-6B93-F1FD-C7A4-EF689500C5BC}"/>
              </a:ext>
            </a:extLst>
          </p:cNvPr>
          <p:cNvSpPr/>
          <p:nvPr/>
        </p:nvSpPr>
        <p:spPr>
          <a:xfrm>
            <a:off x="2461260" y="1517828"/>
            <a:ext cx="1645920" cy="1097280"/>
          </a:xfrm>
          <a:prstGeom prst="roundRect">
            <a:avLst>
              <a:gd name="adj" fmla="val 5742"/>
            </a:avLst>
          </a:prstGeom>
          <a:solidFill>
            <a:srgbClr val="F4F3F5"/>
          </a:solidFill>
          <a:effectLst/>
        </p:spPr>
        <p:txBody>
          <a:bodyPr wrap="square" lIns="0" tIns="0" rIns="0" bIns="0" anchor="ctr" anchorCtr="0"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r>
              <a:rPr lang="en-US" b="1" spc="-50">
                <a:ln w="3175">
                  <a:noFill/>
                </a:ln>
                <a:gradFill>
                  <a:gsLst>
                    <a:gs pos="85000">
                      <a:srgbClr val="6C1CB2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Accessibility</a:t>
            </a:r>
          </a:p>
        </p:txBody>
      </p:sp>
      <p:sp>
        <p:nvSpPr>
          <p:cNvPr id="4" name="Rounded Rectangle 21">
            <a:extLst>
              <a:ext uri="{FF2B5EF4-FFF2-40B4-BE49-F238E27FC236}">
                <a16:creationId xmlns:a16="http://schemas.microsoft.com/office/drawing/2014/main" id="{1D4849D2-A324-490B-535D-4447A8606BF0}"/>
              </a:ext>
            </a:extLst>
          </p:cNvPr>
          <p:cNvSpPr/>
          <p:nvPr/>
        </p:nvSpPr>
        <p:spPr>
          <a:xfrm>
            <a:off x="4335780" y="1517828"/>
            <a:ext cx="1645920" cy="1097280"/>
          </a:xfrm>
          <a:prstGeom prst="roundRect">
            <a:avLst>
              <a:gd name="adj" fmla="val 5742"/>
            </a:avLst>
          </a:prstGeom>
          <a:solidFill>
            <a:srgbClr val="F4F3F5"/>
          </a:solidFill>
          <a:effectLst/>
        </p:spPr>
        <p:txBody>
          <a:bodyPr wrap="square" lIns="0" tIns="0" rIns="0" bIns="0" anchor="ctr" anchorCtr="0"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r>
              <a:rPr lang="en-US" b="1" spc="-50">
                <a:ln w="3175">
                  <a:noFill/>
                </a:ln>
                <a:gradFill>
                  <a:gsLst>
                    <a:gs pos="85000">
                      <a:srgbClr val="6C1CB2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Modern OS Features</a:t>
            </a:r>
          </a:p>
        </p:txBody>
      </p:sp>
      <p:sp>
        <p:nvSpPr>
          <p:cNvPr id="14" name="Rounded Rectangle 21">
            <a:extLst>
              <a:ext uri="{FF2B5EF4-FFF2-40B4-BE49-F238E27FC236}">
                <a16:creationId xmlns:a16="http://schemas.microsoft.com/office/drawing/2014/main" id="{B7106681-9611-5812-E274-60118813A132}"/>
              </a:ext>
            </a:extLst>
          </p:cNvPr>
          <p:cNvSpPr/>
          <p:nvPr/>
        </p:nvSpPr>
        <p:spPr>
          <a:xfrm>
            <a:off x="6210300" y="1517828"/>
            <a:ext cx="1645920" cy="1097280"/>
          </a:xfrm>
          <a:prstGeom prst="roundRect">
            <a:avLst>
              <a:gd name="adj" fmla="val 5742"/>
            </a:avLst>
          </a:prstGeom>
          <a:solidFill>
            <a:srgbClr val="F4F3F5"/>
          </a:solidFill>
          <a:effectLst/>
        </p:spPr>
        <p:txBody>
          <a:bodyPr wrap="square" lIns="0" tIns="0" rIns="0" bIns="0" anchor="ctr" anchorCtr="0"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r>
              <a:rPr lang="en-US" b="1" spc="-50">
                <a:ln w="3175">
                  <a:noFill/>
                </a:ln>
                <a:gradFill>
                  <a:gsLst>
                    <a:gs pos="85000">
                      <a:srgbClr val="6C1CB2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Latest Language Features</a:t>
            </a:r>
          </a:p>
        </p:txBody>
      </p:sp>
      <p:sp>
        <p:nvSpPr>
          <p:cNvPr id="46" name="Rounded Rectangle 21">
            <a:extLst>
              <a:ext uri="{FF2B5EF4-FFF2-40B4-BE49-F238E27FC236}">
                <a16:creationId xmlns:a16="http://schemas.microsoft.com/office/drawing/2014/main" id="{DE296920-1291-A423-2A5F-C787683E0355}"/>
              </a:ext>
            </a:extLst>
          </p:cNvPr>
          <p:cNvSpPr/>
          <p:nvPr/>
        </p:nvSpPr>
        <p:spPr>
          <a:xfrm>
            <a:off x="8084820" y="1517828"/>
            <a:ext cx="1645920" cy="1097280"/>
          </a:xfrm>
          <a:prstGeom prst="roundRect">
            <a:avLst>
              <a:gd name="adj" fmla="val 5742"/>
            </a:avLst>
          </a:prstGeom>
          <a:solidFill>
            <a:srgbClr val="F4F3F5"/>
          </a:solidFill>
          <a:effectLst/>
        </p:spPr>
        <p:txBody>
          <a:bodyPr wrap="square" lIns="0" tIns="0" rIns="0" bIns="0" anchor="ctr" anchorCtr="0"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r>
              <a:rPr lang="en-US" b="1" spc="-50">
                <a:ln w="3175">
                  <a:noFill/>
                </a:ln>
                <a:gradFill>
                  <a:gsLst>
                    <a:gs pos="85000">
                      <a:srgbClr val="6C1CB2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Improved Tooling</a:t>
            </a:r>
          </a:p>
        </p:txBody>
      </p:sp>
      <p:sp>
        <p:nvSpPr>
          <p:cNvPr id="48" name="Rounded Rectangle 21">
            <a:extLst>
              <a:ext uri="{FF2B5EF4-FFF2-40B4-BE49-F238E27FC236}">
                <a16:creationId xmlns:a16="http://schemas.microsoft.com/office/drawing/2014/main" id="{5718AACE-6A90-B54F-BF11-14B14A7D1AB0}"/>
              </a:ext>
            </a:extLst>
          </p:cNvPr>
          <p:cNvSpPr/>
          <p:nvPr/>
        </p:nvSpPr>
        <p:spPr>
          <a:xfrm>
            <a:off x="9959340" y="1517828"/>
            <a:ext cx="1645920" cy="1097280"/>
          </a:xfrm>
          <a:prstGeom prst="roundRect">
            <a:avLst>
              <a:gd name="adj" fmla="val 5742"/>
            </a:avLst>
          </a:prstGeom>
          <a:solidFill>
            <a:srgbClr val="F4F3F5"/>
          </a:solidFill>
          <a:effectLst/>
        </p:spPr>
        <p:txBody>
          <a:bodyPr wrap="square" lIns="0" tIns="0" rIns="0" bIns="0" anchor="ctr" anchorCtr="0"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r>
              <a:rPr lang="en-US" b="1" spc="-50">
                <a:ln w="3175">
                  <a:noFill/>
                </a:ln>
                <a:gradFill>
                  <a:gsLst>
                    <a:gs pos="85000">
                      <a:srgbClr val="6C1CB2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Developer</a:t>
            </a:r>
          </a:p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r>
              <a:rPr lang="en-US" b="1" spc="-50">
                <a:ln w="3175">
                  <a:noFill/>
                </a:ln>
                <a:gradFill>
                  <a:gsLst>
                    <a:gs pos="85000">
                      <a:srgbClr val="6C1CB2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Productivity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ADA85BC-CE35-2ED0-EB82-34D0BDD4B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86740" y="2870404"/>
            <a:ext cx="3474720" cy="3145382"/>
            <a:chOff x="586740" y="2870404"/>
            <a:chExt cx="3474720" cy="3145382"/>
          </a:xfrm>
          <a:solidFill>
            <a:srgbClr val="F4F3F5"/>
          </a:solidFill>
        </p:grpSpPr>
        <p:sp>
          <p:nvSpPr>
            <p:cNvPr id="56" name="Rounded Rectangle 21">
              <a:extLst>
                <a:ext uri="{FF2B5EF4-FFF2-40B4-BE49-F238E27FC236}">
                  <a16:creationId xmlns:a16="http://schemas.microsoft.com/office/drawing/2014/main" id="{32DB05BA-1E30-78BD-948E-077A57983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86740" y="2870404"/>
              <a:ext cx="3474720" cy="3145382"/>
            </a:xfrm>
            <a:prstGeom prst="roundRect">
              <a:avLst>
                <a:gd name="adj" fmla="val 3900"/>
              </a:avLst>
            </a:prstGeom>
            <a:grpFill/>
            <a:effectLst/>
          </p:spPr>
          <p:txBody>
            <a:bodyPr wrap="square" lIns="182880" tIns="914400" rIns="182880" bIns="0" anchor="t" anchorCtr="0"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Native AOT support</a:t>
              </a:r>
              <a:br>
                <a:rPr kumimoji="0" lang="en-US" b="0" i="0" u="none" strike="noStrike" kern="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</a:br>
              <a:r>
                <a:rPr kumimoji="0" lang="en-US" b="0" i="0" u="none" strike="noStrike" kern="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WebView2 via NuGet</a:t>
              </a:r>
              <a:br>
                <a:rPr kumimoji="0" lang="en-US" b="0" i="0" u="none" strike="noStrike" kern="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</a:br>
              <a:r>
                <a:rPr kumimoji="0" lang="en-US" b="0" i="0" u="none" strike="noStrike" kern="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Package Deployment APIs</a:t>
              </a:r>
            </a:p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lang="en-US" kern="0">
                <a:ln w="3175">
                  <a:noFill/>
                </a:ln>
                <a:solidFill>
                  <a:srgbClr val="00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err="1">
                  <a:ln w="3175"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microsoft</a:t>
              </a:r>
              <a:r>
                <a:rPr kumimoji="0" lang="en-US" sz="1400" b="0" i="0" u="none" strike="noStrike" kern="0" cap="none" spc="0" normalizeH="0" baseline="0" noProof="0">
                  <a:ln w="3175"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/ Microsoft-</a:t>
              </a:r>
              <a:r>
                <a:rPr kumimoji="0" lang="en-US" sz="1400" b="0" i="0" u="none" strike="noStrike" kern="0" cap="none" spc="0" normalizeH="0" baseline="0" noProof="0" err="1">
                  <a:ln w="3175"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ui</a:t>
              </a:r>
              <a:r>
                <a:rPr kumimoji="0" lang="en-US" sz="1400" b="0" i="0" u="none" strike="noStrike" kern="0" cap="none" spc="0" normalizeH="0" baseline="0" noProof="0">
                  <a:ln w="3175"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-</a:t>
              </a:r>
              <a:r>
                <a:rPr kumimoji="0" lang="en-US" sz="1400" b="0" i="0" u="none" strike="noStrike" kern="0" cap="none" spc="0" normalizeH="0" baseline="0" noProof="0" err="1">
                  <a:ln w="3175"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xaml</a:t>
              </a:r>
              <a:endParaRPr kumimoji="0" lang="en-US" sz="1400" b="0" i="0" u="none" strike="noStrike" kern="0" cap="none" spc="0" normalizeH="0" baseline="0" noProof="0">
                <a:ln w="3175"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err="1">
                  <a:ln w="3175"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microsoft</a:t>
              </a:r>
              <a:r>
                <a:rPr kumimoji="0" lang="en-US" sz="1400" b="0" i="0" u="none" strike="noStrike" kern="0" cap="none" spc="0" normalizeH="0" baseline="0" noProof="0">
                  <a:ln w="3175"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/ </a:t>
              </a:r>
              <a:r>
                <a:rPr kumimoji="0" lang="en-US" sz="1400" b="0" i="0" u="none" strike="noStrike" kern="0" cap="none" spc="0" normalizeH="0" baseline="0" noProof="0" err="1">
                  <a:ln w="3175"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WindowsAppSDK</a:t>
              </a:r>
              <a:endParaRPr kumimoji="0" lang="en-US" sz="1400" b="0" i="0" u="none" strike="noStrike" kern="0" cap="none" spc="0" normalizeH="0" baseline="0" noProof="0">
                <a:ln w="3175"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6A14B87-236A-4740-66B8-A51946CFF7F4}"/>
                </a:ext>
              </a:extLst>
            </p:cNvPr>
            <p:cNvGrpSpPr/>
            <p:nvPr/>
          </p:nvGrpSpPr>
          <p:grpSpPr>
            <a:xfrm>
              <a:off x="1617293" y="3079052"/>
              <a:ext cx="1361356" cy="609558"/>
              <a:chOff x="2362714" y="3661346"/>
              <a:chExt cx="1361356" cy="609558"/>
            </a:xfrm>
            <a:grpFill/>
          </p:grpSpPr>
          <p:pic>
            <p:nvPicPr>
              <p:cNvPr id="61" name="Picture 8">
                <a:extLst>
                  <a:ext uri="{FF2B5EF4-FFF2-40B4-BE49-F238E27FC236}">
                    <a16:creationId xmlns:a16="http://schemas.microsoft.com/office/drawing/2014/main" id="{678C93C9-E91F-7443-6057-24B235CD25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2714" y="3661346"/>
                <a:ext cx="609558" cy="609558"/>
              </a:xfrm>
              <a:prstGeom prst="rect">
                <a:avLst/>
              </a:prstGeom>
              <a:grpFill/>
            </p:spPr>
          </p:pic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16798B6-A223-5A47-3378-687A81C4518F}"/>
                  </a:ext>
                </a:extLst>
              </p:cNvPr>
              <p:cNvSpPr txBox="1"/>
              <p:nvPr/>
            </p:nvSpPr>
            <p:spPr>
              <a:xfrm>
                <a:off x="3072289" y="3827626"/>
                <a:ext cx="651781" cy="276999"/>
              </a:xfrm>
              <a:prstGeom prst="rect">
                <a:avLst/>
              </a:prstGeom>
              <a:grpFill/>
            </p:spPr>
            <p:txBody>
              <a:bodyPr wrap="none" l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WinUI</a:t>
                </a: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3</a:t>
                </a:r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770CA01-74BF-496E-2390-335FAA3FE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30540" y="2870404"/>
            <a:ext cx="3474720" cy="3145382"/>
            <a:chOff x="8130540" y="2870404"/>
            <a:chExt cx="3474720" cy="3145382"/>
          </a:xfrm>
          <a:solidFill>
            <a:srgbClr val="F4F3F5"/>
          </a:solidFill>
        </p:grpSpPr>
        <p:sp>
          <p:nvSpPr>
            <p:cNvPr id="67" name="Rounded Rectangle 21">
              <a:extLst>
                <a:ext uri="{FF2B5EF4-FFF2-40B4-BE49-F238E27FC236}">
                  <a16:creationId xmlns:a16="http://schemas.microsoft.com/office/drawing/2014/main" id="{D48024EC-0C2F-EA21-E0DD-942807D213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30540" y="2870404"/>
              <a:ext cx="3474720" cy="3145382"/>
            </a:xfrm>
            <a:prstGeom prst="roundRect">
              <a:avLst>
                <a:gd name="adj" fmla="val 3900"/>
              </a:avLst>
            </a:prstGeom>
            <a:grpFill/>
            <a:effectLst/>
          </p:spPr>
          <p:txBody>
            <a:bodyPr wrap="square" lIns="182880" tIns="914400" rIns="182880" bIns="0" anchor="t" anchorCtr="0"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3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APIs for modern icons</a:t>
              </a:r>
              <a:br>
                <a:rPr kumimoji="0" lang="en-US" b="0" i="0" u="none" strike="noStrike" kern="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</a:br>
              <a:r>
                <a:rPr kumimoji="0" lang="en-US" b="0" i="0" u="none" strike="noStrike" kern="0" cap="none" spc="0" normalizeH="0" baseline="0" noProof="0" err="1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Control.InvokeAsync</a:t>
              </a:r>
              <a:br>
                <a:rPr lang="en-US" kern="0">
                  <a:ln w="3175">
                    <a:noFill/>
                  </a:ln>
                  <a:solidFill>
                    <a:srgbClr val="00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</a:br>
              <a:r>
                <a:rPr kumimoji="0" lang="en-US" b="0" i="0" u="none" strike="noStrike" kern="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Dark Mode</a:t>
              </a:r>
            </a:p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 w="3175"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dotnet / </a:t>
              </a:r>
              <a:r>
                <a:rPr kumimoji="0" lang="en-US" sz="1400" b="0" i="0" u="none" strike="noStrike" kern="0" cap="none" spc="0" normalizeH="0" baseline="0" noProof="0" err="1">
                  <a:ln w="3175"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winforms</a:t>
              </a:r>
              <a:endParaRPr kumimoji="0" lang="en-US" sz="1400" b="0" i="0" u="none" strike="noStrike" kern="0" cap="none" spc="0" normalizeH="0" baseline="0" noProof="0">
                <a:ln w="3175"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047073B-F1EB-03D2-B6EA-745D52BF2E6B}"/>
                </a:ext>
              </a:extLst>
            </p:cNvPr>
            <p:cNvGrpSpPr/>
            <p:nvPr/>
          </p:nvGrpSpPr>
          <p:grpSpPr>
            <a:xfrm>
              <a:off x="9131897" y="3139023"/>
              <a:ext cx="1472006" cy="489617"/>
              <a:chOff x="7434266" y="2342532"/>
              <a:chExt cx="1472006" cy="489617"/>
            </a:xfrm>
            <a:grpFill/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644D090-E0A8-8288-4B6C-A08E317CDBD5}"/>
                  </a:ext>
                </a:extLst>
              </p:cNvPr>
              <p:cNvSpPr txBox="1"/>
              <p:nvPr/>
            </p:nvSpPr>
            <p:spPr>
              <a:xfrm>
                <a:off x="8086176" y="2448841"/>
                <a:ext cx="820096" cy="276999"/>
              </a:xfrm>
              <a:prstGeom prst="rect">
                <a:avLst/>
              </a:prstGeom>
              <a:grpFill/>
            </p:spPr>
            <p:txBody>
              <a:bodyPr wrap="none" l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WinForms</a:t>
                </a:r>
              </a:p>
            </p:txBody>
          </p:sp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F8A020D3-16EE-DAFC-4101-BD079BBD99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34266" y="2342532"/>
                <a:ext cx="520133" cy="489617"/>
              </a:xfrm>
              <a:prstGeom prst="rect">
                <a:avLst/>
              </a:prstGeom>
              <a:grpFill/>
            </p:spPr>
          </p:pic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F489E78-F1B1-1D10-13E5-A11115206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58640" y="2870404"/>
            <a:ext cx="3474720" cy="3145382"/>
            <a:chOff x="4358640" y="2870404"/>
            <a:chExt cx="3474720" cy="3145382"/>
          </a:xfrm>
          <a:solidFill>
            <a:srgbClr val="F4F3F5"/>
          </a:solidFill>
        </p:grpSpPr>
        <p:sp>
          <p:nvSpPr>
            <p:cNvPr id="72" name="Rounded Rectangle 21">
              <a:extLst>
                <a:ext uri="{FF2B5EF4-FFF2-40B4-BE49-F238E27FC236}">
                  <a16:creationId xmlns:a16="http://schemas.microsoft.com/office/drawing/2014/main" id="{69305E75-9A78-D902-08FF-8C96C7E91E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358640" y="2870404"/>
              <a:ext cx="3474720" cy="3145382"/>
            </a:xfrm>
            <a:prstGeom prst="roundRect">
              <a:avLst>
                <a:gd name="adj" fmla="val 3900"/>
              </a:avLst>
            </a:prstGeom>
            <a:grpFill/>
            <a:effectLst/>
          </p:spPr>
          <p:txBody>
            <a:bodyPr wrap="square" lIns="182880" tIns="914400" rIns="182880" bIns="0" anchor="t" anchorCtr="0"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Fluent UI Theming</a:t>
              </a:r>
              <a:br>
                <a:rPr kumimoji="0" lang="en-US" b="0" i="0" u="none" strike="noStrike" kern="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</a:br>
              <a:r>
                <a:rPr kumimoji="0" lang="en-US" b="0" i="0" u="none" strike="noStrike" kern="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Theme Mode</a:t>
              </a:r>
              <a:br>
                <a:rPr kumimoji="0" lang="en-US" b="0" i="0" u="none" strike="noStrike" kern="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</a:br>
              <a:r>
                <a:rPr kumimoji="0" lang="en-US" b="0" i="0" u="none" strike="noStrike" kern="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Accent Colors</a:t>
              </a:r>
              <a:br>
                <a:rPr kumimoji="0" lang="en-US" b="0" i="0" u="none" strike="noStrike" kern="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</a:br>
              <a:r>
                <a:rPr kumimoji="0" lang="en-US" b="0" i="0" u="none" strike="noStrike" kern="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Hyphen based ligatures</a:t>
              </a:r>
            </a:p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 w="3175"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dotnet / </a:t>
              </a:r>
              <a:r>
                <a:rPr kumimoji="0" lang="en-US" sz="1400" b="0" i="0" u="none" strike="noStrike" kern="0" cap="none" spc="0" normalizeH="0" baseline="0" noProof="0" err="1">
                  <a:ln w="3175"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wpf</a:t>
              </a:r>
              <a:endParaRPr kumimoji="0" lang="en-US" sz="1400" b="0" i="0" u="none" strike="noStrike" kern="0" cap="none" spc="0" normalizeH="0" baseline="0" noProof="0">
                <a:ln w="3175"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5F7E44A9-7F27-131F-0AC2-B07101FFC134}"/>
                </a:ext>
              </a:extLst>
            </p:cNvPr>
            <p:cNvGrpSpPr/>
            <p:nvPr/>
          </p:nvGrpSpPr>
          <p:grpSpPr>
            <a:xfrm>
              <a:off x="5565983" y="3139023"/>
              <a:ext cx="1060035" cy="489617"/>
              <a:chOff x="7434266" y="2342532"/>
              <a:chExt cx="1060035" cy="489617"/>
            </a:xfrm>
            <a:grpFill/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235090D-146F-2065-2AE7-C03330107087}"/>
                  </a:ext>
                </a:extLst>
              </p:cNvPr>
              <p:cNvSpPr txBox="1"/>
              <p:nvPr/>
            </p:nvSpPr>
            <p:spPr>
              <a:xfrm>
                <a:off x="8086176" y="2448841"/>
                <a:ext cx="408125" cy="276999"/>
              </a:xfrm>
              <a:prstGeom prst="rect">
                <a:avLst/>
              </a:prstGeom>
              <a:grpFill/>
            </p:spPr>
            <p:txBody>
              <a:bodyPr wrap="none" l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WPF</a:t>
                </a:r>
              </a:p>
            </p:txBody>
          </p:sp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4E1DF6C0-8730-DDB4-EF7E-189555812C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34266" y="2342532"/>
                <a:ext cx="520133" cy="489617"/>
              </a:xfrm>
              <a:prstGeom prst="rect">
                <a:avLst/>
              </a:prstGeom>
              <a:grpFill/>
            </p:spPr>
          </p:pic>
        </p:grpSp>
      </p:grpSp>
      <p:sp>
        <p:nvSpPr>
          <p:cNvPr id="76" name="Title 75">
            <a:extLst>
              <a:ext uri="{FF2B5EF4-FFF2-40B4-BE49-F238E27FC236}">
                <a16:creationId xmlns:a16="http://schemas.microsoft.com/office/drawing/2014/main" id="{CC2D2838-5965-0A14-9F70-383F0AFCC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Your Windows Apps on .NET 9</a:t>
            </a:r>
          </a:p>
        </p:txBody>
      </p:sp>
    </p:spTree>
    <p:extLst>
      <p:ext uri="{BB962C8B-B14F-4D97-AF65-F5344CB8AC3E}">
        <p14:creationId xmlns:p14="http://schemas.microsoft.com/office/powerpoint/2010/main" val="1871090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5E-6 0.04606 L 5E-6 3.33333E-6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0.04606 L 5E-6 3.33333E-6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5E-6 0.04606 L 5E-6 3.33333E-6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14" grpId="0" animBg="1"/>
      <p:bldP spid="46" grpId="0" animBg="1"/>
      <p:bldP spid="4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7A892-9421-C2F3-AA90-490020CEF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803AEE3-4168-2315-2906-938CC5E3B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4754880"/>
            <a:ext cx="12192000" cy="210312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5BFB222C-577A-CE02-74F0-B155091C7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V="1">
            <a:off x="2209800" y="0"/>
            <a:ext cx="7772400" cy="3657600"/>
          </a:xfrm>
          <a:prstGeom prst="round2SameRect">
            <a:avLst/>
          </a:prstGeom>
          <a:gradFill>
            <a:gsLst>
              <a:gs pos="85000">
                <a:srgbClr val="6C1CB2"/>
              </a:gs>
              <a:gs pos="0">
                <a:srgbClr val="C03BC4"/>
              </a:gs>
            </a:gsLst>
            <a:path path="circle">
              <a:fillToRect l="100000" t="100000"/>
            </a:path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+mn-ea"/>
              <a:cs typeface="Segoe UI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C5AF21-0F23-568D-E033-B7A76E7A2938}"/>
              </a:ext>
            </a:extLst>
          </p:cNvPr>
          <p:cNvSpPr/>
          <p:nvPr/>
        </p:nvSpPr>
        <p:spPr bwMode="auto">
          <a:xfrm>
            <a:off x="3205113" y="2237854"/>
            <a:ext cx="5873297" cy="73152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“We can now rapidly develop prototypes in Python and .NET and securely deploy them at scale”</a:t>
            </a: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Melba Swapna, Cloud Architect Manager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Title 5">
            <a:extLst>
              <a:ext uri="{FF2B5EF4-FFF2-40B4-BE49-F238E27FC236}">
                <a16:creationId xmlns:a16="http://schemas.microsoft.com/office/drawing/2014/main" id="{5D4BB512-4703-B778-3624-3746B2EC1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 Modern &amp; Stay Modern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333B56-8DE5-9FBF-680F-58496A7F5717}"/>
              </a:ext>
            </a:extLst>
          </p:cNvPr>
          <p:cNvSpPr txBox="1"/>
          <p:nvPr/>
        </p:nvSpPr>
        <p:spPr>
          <a:xfrm>
            <a:off x="586740" y="5486359"/>
            <a:ext cx="5394960" cy="6400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.NET Upgrade Assistant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E566CC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aka.ms/upgrade-assistant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1BA7BD-DE10-8B68-CB6F-76A173391C7A}"/>
              </a:ext>
            </a:extLst>
          </p:cNvPr>
          <p:cNvSpPr txBox="1"/>
          <p:nvPr/>
        </p:nvSpPr>
        <p:spPr>
          <a:xfrm>
            <a:off x="6210300" y="5486359"/>
            <a:ext cx="5394960" cy="64008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Azure Migrate: application &amp; code assessment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E566CC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aka.ms/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E566CC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appcat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566CC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730E189-2D55-C6CE-FFDD-EAE5CA95FB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84434" y="4153060"/>
            <a:ext cx="1136732" cy="1136732"/>
            <a:chOff x="2784434" y="4153060"/>
            <a:chExt cx="1136732" cy="113673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429F49B-BCA8-5925-9468-4F960A8A6B31}"/>
                </a:ext>
              </a:extLst>
            </p:cNvPr>
            <p:cNvSpPr/>
            <p:nvPr/>
          </p:nvSpPr>
          <p:spPr bwMode="auto">
            <a:xfrm>
              <a:off x="2784434" y="4153060"/>
              <a:ext cx="1136732" cy="1136732"/>
            </a:xfrm>
            <a:prstGeom prst="ellipse">
              <a:avLst/>
            </a:prstGeom>
            <a:gradFill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Segoe UI" pitchFamily="34" charset="0"/>
              </a:endParaRPr>
            </a:p>
          </p:txBody>
        </p:sp>
        <p:sp>
          <p:nvSpPr>
            <p:cNvPr id="25" name="Graphic 62" descr="Box&#10;Keyword: fluent-icon;&#10;Metaphor: package, shipping, cargo, production;&#10;&#10;Used for shipping, production scenarios.">
              <a:extLst>
                <a:ext uri="{FF2B5EF4-FFF2-40B4-BE49-F238E27FC236}">
                  <a16:creationId xmlns:a16="http://schemas.microsoft.com/office/drawing/2014/main" id="{B5D849A6-4047-D7BA-EC71-0F7A8F61DFAB}"/>
                </a:ext>
              </a:extLst>
            </p:cNvPr>
            <p:cNvSpPr/>
            <p:nvPr/>
          </p:nvSpPr>
          <p:spPr>
            <a:xfrm>
              <a:off x="3072480" y="4447754"/>
              <a:ext cx="560641" cy="547345"/>
            </a:xfrm>
            <a:custGeom>
              <a:avLst/>
              <a:gdLst>
                <a:gd name="connsiteX0" fmla="*/ 235344 w 547879"/>
                <a:gd name="connsiteY0" fmla="*/ 7526 h 534886"/>
                <a:gd name="connsiteX1" fmla="*/ 312535 w 547879"/>
                <a:gd name="connsiteY1" fmla="*/ 7526 h 534886"/>
                <a:gd name="connsiteX2" fmla="*/ 517951 w 547879"/>
                <a:gd name="connsiteY2" fmla="*/ 90803 h 534886"/>
                <a:gd name="connsiteX3" fmla="*/ 547879 w 547879"/>
                <a:gd name="connsiteY3" fmla="*/ 135230 h 534886"/>
                <a:gd name="connsiteX4" fmla="*/ 547879 w 547879"/>
                <a:gd name="connsiteY4" fmla="*/ 399656 h 534886"/>
                <a:gd name="connsiteX5" fmla="*/ 517951 w 547879"/>
                <a:gd name="connsiteY5" fmla="*/ 444083 h 534886"/>
                <a:gd name="connsiteX6" fmla="*/ 312535 w 547879"/>
                <a:gd name="connsiteY6" fmla="*/ 527361 h 534886"/>
                <a:gd name="connsiteX7" fmla="*/ 235344 w 547879"/>
                <a:gd name="connsiteY7" fmla="*/ 527361 h 534886"/>
                <a:gd name="connsiteX8" fmla="*/ 29928 w 547879"/>
                <a:gd name="connsiteY8" fmla="*/ 444083 h 534886"/>
                <a:gd name="connsiteX9" fmla="*/ 0 w 547879"/>
                <a:gd name="connsiteY9" fmla="*/ 399656 h 534886"/>
                <a:gd name="connsiteX10" fmla="*/ 0 w 547879"/>
                <a:gd name="connsiteY10" fmla="*/ 135230 h 534886"/>
                <a:gd name="connsiteX11" fmla="*/ 29928 w 547879"/>
                <a:gd name="connsiteY11" fmla="*/ 90803 h 534886"/>
                <a:gd name="connsiteX12" fmla="*/ 235344 w 547879"/>
                <a:gd name="connsiteY12" fmla="*/ 7526 h 534886"/>
                <a:gd name="connsiteX13" fmla="*/ 297096 w 547879"/>
                <a:gd name="connsiteY13" fmla="*/ 45606 h 534886"/>
                <a:gd name="connsiteX14" fmla="*/ 250783 w 547879"/>
                <a:gd name="connsiteY14" fmla="*/ 45606 h 534886"/>
                <a:gd name="connsiteX15" fmla="*/ 198359 w 547879"/>
                <a:gd name="connsiteY15" fmla="*/ 66859 h 534886"/>
                <a:gd name="connsiteX16" fmla="*/ 404548 w 547879"/>
                <a:gd name="connsiteY16" fmla="*/ 147044 h 534886"/>
                <a:gd name="connsiteX17" fmla="*/ 477668 w 547879"/>
                <a:gd name="connsiteY17" fmla="*/ 118811 h 534886"/>
                <a:gd name="connsiteX18" fmla="*/ 297096 w 547879"/>
                <a:gd name="connsiteY18" fmla="*/ 45606 h 534886"/>
                <a:gd name="connsiteX19" fmla="*/ 347659 w 547879"/>
                <a:gd name="connsiteY19" fmla="*/ 169009 h 534886"/>
                <a:gd name="connsiteX20" fmla="*/ 142852 w 547879"/>
                <a:gd name="connsiteY20" fmla="*/ 89362 h 534886"/>
                <a:gd name="connsiteX21" fmla="*/ 70958 w 547879"/>
                <a:gd name="connsiteY21" fmla="*/ 118508 h 534886"/>
                <a:gd name="connsiteX22" fmla="*/ 273975 w 547879"/>
                <a:gd name="connsiteY22" fmla="*/ 197460 h 534886"/>
                <a:gd name="connsiteX23" fmla="*/ 347659 w 547879"/>
                <a:gd name="connsiteY23" fmla="*/ 169009 h 534886"/>
                <a:gd name="connsiteX24" fmla="*/ 41091 w 547879"/>
                <a:gd name="connsiteY24" fmla="*/ 399656 h 534886"/>
                <a:gd name="connsiteX25" fmla="*/ 45366 w 547879"/>
                <a:gd name="connsiteY25" fmla="*/ 406003 h 534886"/>
                <a:gd name="connsiteX26" fmla="*/ 250783 w 547879"/>
                <a:gd name="connsiteY26" fmla="*/ 489281 h 534886"/>
                <a:gd name="connsiteX27" fmla="*/ 253402 w 547879"/>
                <a:gd name="connsiteY27" fmla="*/ 490272 h 534886"/>
                <a:gd name="connsiteX28" fmla="*/ 253402 w 547879"/>
                <a:gd name="connsiteY28" fmla="*/ 233547 h 534886"/>
                <a:gd name="connsiteX29" fmla="*/ 41091 w 547879"/>
                <a:gd name="connsiteY29" fmla="*/ 150982 h 534886"/>
                <a:gd name="connsiteX30" fmla="*/ 41091 w 547879"/>
                <a:gd name="connsiteY30" fmla="*/ 399656 h 534886"/>
                <a:gd name="connsiteX31" fmla="*/ 297096 w 547879"/>
                <a:gd name="connsiteY31" fmla="*/ 489281 h 534886"/>
                <a:gd name="connsiteX32" fmla="*/ 502512 w 547879"/>
                <a:gd name="connsiteY32" fmla="*/ 406003 h 534886"/>
                <a:gd name="connsiteX33" fmla="*/ 506788 w 547879"/>
                <a:gd name="connsiteY33" fmla="*/ 399656 h 534886"/>
                <a:gd name="connsiteX34" fmla="*/ 506788 w 547879"/>
                <a:gd name="connsiteY34" fmla="*/ 151616 h 534886"/>
                <a:gd name="connsiteX35" fmla="*/ 294493 w 547879"/>
                <a:gd name="connsiteY35" fmla="*/ 233585 h 534886"/>
                <a:gd name="connsiteX36" fmla="*/ 294493 w 547879"/>
                <a:gd name="connsiteY36" fmla="*/ 490267 h 534886"/>
                <a:gd name="connsiteX37" fmla="*/ 297096 w 547879"/>
                <a:gd name="connsiteY37" fmla="*/ 489281 h 53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7879" h="534886">
                  <a:moveTo>
                    <a:pt x="235344" y="7526"/>
                  </a:moveTo>
                  <a:cubicBezTo>
                    <a:pt x="260097" y="-2509"/>
                    <a:pt x="287782" y="-2509"/>
                    <a:pt x="312535" y="7526"/>
                  </a:cubicBezTo>
                  <a:lnTo>
                    <a:pt x="517951" y="90803"/>
                  </a:lnTo>
                  <a:cubicBezTo>
                    <a:pt x="536042" y="98137"/>
                    <a:pt x="547879" y="115709"/>
                    <a:pt x="547879" y="135230"/>
                  </a:cubicBezTo>
                  <a:lnTo>
                    <a:pt x="547879" y="399656"/>
                  </a:lnTo>
                  <a:cubicBezTo>
                    <a:pt x="547879" y="419177"/>
                    <a:pt x="536042" y="436750"/>
                    <a:pt x="517951" y="444083"/>
                  </a:cubicBezTo>
                  <a:lnTo>
                    <a:pt x="312535" y="527361"/>
                  </a:lnTo>
                  <a:cubicBezTo>
                    <a:pt x="287782" y="537395"/>
                    <a:pt x="260097" y="537395"/>
                    <a:pt x="235344" y="527361"/>
                  </a:cubicBezTo>
                  <a:lnTo>
                    <a:pt x="29928" y="444083"/>
                  </a:lnTo>
                  <a:cubicBezTo>
                    <a:pt x="11837" y="436750"/>
                    <a:pt x="0" y="419177"/>
                    <a:pt x="0" y="399656"/>
                  </a:cubicBezTo>
                  <a:lnTo>
                    <a:pt x="0" y="135230"/>
                  </a:lnTo>
                  <a:cubicBezTo>
                    <a:pt x="0" y="115709"/>
                    <a:pt x="11837" y="98137"/>
                    <a:pt x="29928" y="90803"/>
                  </a:cubicBezTo>
                  <a:lnTo>
                    <a:pt x="235344" y="7526"/>
                  </a:lnTo>
                  <a:close/>
                  <a:moveTo>
                    <a:pt x="297096" y="45606"/>
                  </a:moveTo>
                  <a:cubicBezTo>
                    <a:pt x="282245" y="39586"/>
                    <a:pt x="265634" y="39586"/>
                    <a:pt x="250783" y="45606"/>
                  </a:cubicBezTo>
                  <a:lnTo>
                    <a:pt x="198359" y="66859"/>
                  </a:lnTo>
                  <a:lnTo>
                    <a:pt x="404548" y="147044"/>
                  </a:lnTo>
                  <a:lnTo>
                    <a:pt x="477668" y="118811"/>
                  </a:lnTo>
                  <a:lnTo>
                    <a:pt x="297096" y="45606"/>
                  </a:lnTo>
                  <a:close/>
                  <a:moveTo>
                    <a:pt x="347659" y="169009"/>
                  </a:moveTo>
                  <a:lnTo>
                    <a:pt x="142852" y="89362"/>
                  </a:lnTo>
                  <a:lnTo>
                    <a:pt x="70958" y="118508"/>
                  </a:lnTo>
                  <a:lnTo>
                    <a:pt x="273975" y="197460"/>
                  </a:lnTo>
                  <a:lnTo>
                    <a:pt x="347659" y="169009"/>
                  </a:lnTo>
                  <a:close/>
                  <a:moveTo>
                    <a:pt x="41091" y="399656"/>
                  </a:moveTo>
                  <a:cubicBezTo>
                    <a:pt x="41091" y="402445"/>
                    <a:pt x="42782" y="404954"/>
                    <a:pt x="45366" y="406003"/>
                  </a:cubicBezTo>
                  <a:lnTo>
                    <a:pt x="250783" y="489281"/>
                  </a:lnTo>
                  <a:cubicBezTo>
                    <a:pt x="251649" y="489631"/>
                    <a:pt x="252526" y="489963"/>
                    <a:pt x="253402" y="490272"/>
                  </a:cubicBezTo>
                  <a:lnTo>
                    <a:pt x="253402" y="233547"/>
                  </a:lnTo>
                  <a:lnTo>
                    <a:pt x="41091" y="150982"/>
                  </a:lnTo>
                  <a:lnTo>
                    <a:pt x="41091" y="399656"/>
                  </a:lnTo>
                  <a:close/>
                  <a:moveTo>
                    <a:pt x="297096" y="489281"/>
                  </a:moveTo>
                  <a:lnTo>
                    <a:pt x="502512" y="406003"/>
                  </a:lnTo>
                  <a:cubicBezTo>
                    <a:pt x="505098" y="404954"/>
                    <a:pt x="506788" y="402445"/>
                    <a:pt x="506788" y="399656"/>
                  </a:cubicBezTo>
                  <a:lnTo>
                    <a:pt x="506788" y="151616"/>
                  </a:lnTo>
                  <a:lnTo>
                    <a:pt x="294493" y="233585"/>
                  </a:lnTo>
                  <a:lnTo>
                    <a:pt x="294493" y="490267"/>
                  </a:lnTo>
                  <a:cubicBezTo>
                    <a:pt x="295367" y="489957"/>
                    <a:pt x="296236" y="489629"/>
                    <a:pt x="297096" y="489281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5949A9A-C064-8C8D-2312-F3675D646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70834" y="4153060"/>
            <a:ext cx="1136732" cy="1136732"/>
            <a:chOff x="8270834" y="4153060"/>
            <a:chExt cx="1136732" cy="113673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699CD6F-5015-5E8C-72C9-CC3F036ED617}"/>
                </a:ext>
              </a:extLst>
            </p:cNvPr>
            <p:cNvSpPr/>
            <p:nvPr/>
          </p:nvSpPr>
          <p:spPr bwMode="auto">
            <a:xfrm>
              <a:off x="8270834" y="4153060"/>
              <a:ext cx="1136732" cy="1136732"/>
            </a:xfrm>
            <a:prstGeom prst="ellipse">
              <a:avLst/>
            </a:prstGeom>
            <a:gradFill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Segoe UI" pitchFamily="34" charset="0"/>
              </a:endParaRPr>
            </a:p>
          </p:txBody>
        </p:sp>
        <p:sp>
          <p:nvSpPr>
            <p:cNvPr id="28" name="Graphic 33" descr="Gradient icon of two arrows converging">
              <a:extLst>
                <a:ext uri="{FF2B5EF4-FFF2-40B4-BE49-F238E27FC236}">
                  <a16:creationId xmlns:a16="http://schemas.microsoft.com/office/drawing/2014/main" id="{23FB4597-D2CD-6820-05CA-5F232589E5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99989" y="4446331"/>
              <a:ext cx="478422" cy="550190"/>
            </a:xfrm>
            <a:custGeom>
              <a:avLst/>
              <a:gdLst>
                <a:gd name="connsiteX0" fmla="*/ 13498 w 350940"/>
                <a:gd name="connsiteY0" fmla="*/ 0 h 404931"/>
                <a:gd name="connsiteX1" fmla="*/ 26995 w 350940"/>
                <a:gd name="connsiteY1" fmla="*/ 13498 h 404931"/>
                <a:gd name="connsiteX2" fmla="*/ 202466 w 350940"/>
                <a:gd name="connsiteY2" fmla="*/ 188968 h 404931"/>
                <a:gd name="connsiteX3" fmla="*/ 223870 w 350940"/>
                <a:gd name="connsiteY3" fmla="*/ 188968 h 404931"/>
                <a:gd name="connsiteX4" fmla="*/ 192920 w 350940"/>
                <a:gd name="connsiteY4" fmla="*/ 158019 h 404931"/>
                <a:gd name="connsiteX5" fmla="*/ 192920 w 350940"/>
                <a:gd name="connsiteY5" fmla="*/ 138930 h 404931"/>
                <a:gd name="connsiteX6" fmla="*/ 212011 w 350940"/>
                <a:gd name="connsiteY6" fmla="*/ 138930 h 404931"/>
                <a:gd name="connsiteX7" fmla="*/ 266002 w 350940"/>
                <a:gd name="connsiteY7" fmla="*/ 192921 h 404931"/>
                <a:gd name="connsiteX8" fmla="*/ 266002 w 350940"/>
                <a:gd name="connsiteY8" fmla="*/ 212010 h 404931"/>
                <a:gd name="connsiteX9" fmla="*/ 212011 w 350940"/>
                <a:gd name="connsiteY9" fmla="*/ 266002 h 404931"/>
                <a:gd name="connsiteX10" fmla="*/ 192920 w 350940"/>
                <a:gd name="connsiteY10" fmla="*/ 266002 h 404931"/>
                <a:gd name="connsiteX11" fmla="*/ 192920 w 350940"/>
                <a:gd name="connsiteY11" fmla="*/ 246911 h 404931"/>
                <a:gd name="connsiteX12" fmla="*/ 223870 w 350940"/>
                <a:gd name="connsiteY12" fmla="*/ 215963 h 404931"/>
                <a:gd name="connsiteX13" fmla="*/ 202466 w 350940"/>
                <a:gd name="connsiteY13" fmla="*/ 215963 h 404931"/>
                <a:gd name="connsiteX14" fmla="*/ 26995 w 350940"/>
                <a:gd name="connsiteY14" fmla="*/ 391433 h 404931"/>
                <a:gd name="connsiteX15" fmla="*/ 13498 w 350940"/>
                <a:gd name="connsiteY15" fmla="*/ 404931 h 404931"/>
                <a:gd name="connsiteX16" fmla="*/ 0 w 350940"/>
                <a:gd name="connsiteY16" fmla="*/ 391433 h 404931"/>
                <a:gd name="connsiteX17" fmla="*/ 128959 w 350940"/>
                <a:gd name="connsiteY17" fmla="*/ 202466 h 404931"/>
                <a:gd name="connsiteX18" fmla="*/ 0 w 350940"/>
                <a:gd name="connsiteY18" fmla="*/ 13498 h 404931"/>
                <a:gd name="connsiteX19" fmla="*/ 13498 w 350940"/>
                <a:gd name="connsiteY19" fmla="*/ 0 h 404931"/>
                <a:gd name="connsiteX20" fmla="*/ 162828 w 350940"/>
                <a:gd name="connsiteY20" fmla="*/ 248158 h 404931"/>
                <a:gd name="connsiteX21" fmla="*/ 80986 w 350940"/>
                <a:gd name="connsiteY21" fmla="*/ 305283 h 404931"/>
                <a:gd name="connsiteX22" fmla="*/ 80986 w 350940"/>
                <a:gd name="connsiteY22" fmla="*/ 323945 h 404931"/>
                <a:gd name="connsiteX23" fmla="*/ 134977 w 350940"/>
                <a:gd name="connsiteY23" fmla="*/ 377936 h 404931"/>
                <a:gd name="connsiteX24" fmla="*/ 296949 w 350940"/>
                <a:gd name="connsiteY24" fmla="*/ 377936 h 404931"/>
                <a:gd name="connsiteX25" fmla="*/ 350940 w 350940"/>
                <a:gd name="connsiteY25" fmla="*/ 323945 h 404931"/>
                <a:gd name="connsiteX26" fmla="*/ 350940 w 350940"/>
                <a:gd name="connsiteY26" fmla="*/ 80986 h 404931"/>
                <a:gd name="connsiteX27" fmla="*/ 296949 w 350940"/>
                <a:gd name="connsiteY27" fmla="*/ 26995 h 404931"/>
                <a:gd name="connsiteX28" fmla="*/ 134977 w 350940"/>
                <a:gd name="connsiteY28" fmla="*/ 26995 h 404931"/>
                <a:gd name="connsiteX29" fmla="*/ 80986 w 350940"/>
                <a:gd name="connsiteY29" fmla="*/ 80986 h 404931"/>
                <a:gd name="connsiteX30" fmla="*/ 80986 w 350940"/>
                <a:gd name="connsiteY30" fmla="*/ 99647 h 404931"/>
                <a:gd name="connsiteX31" fmla="*/ 162828 w 350940"/>
                <a:gd name="connsiteY31" fmla="*/ 156773 h 404931"/>
                <a:gd name="connsiteX32" fmla="*/ 173831 w 350940"/>
                <a:gd name="connsiteY32" fmla="*/ 119842 h 404931"/>
                <a:gd name="connsiteX33" fmla="*/ 231100 w 350940"/>
                <a:gd name="connsiteY33" fmla="*/ 119842 h 404931"/>
                <a:gd name="connsiteX34" fmla="*/ 285090 w 350940"/>
                <a:gd name="connsiteY34" fmla="*/ 173833 h 404931"/>
                <a:gd name="connsiteX35" fmla="*/ 285090 w 350940"/>
                <a:gd name="connsiteY35" fmla="*/ 231100 h 404931"/>
                <a:gd name="connsiteX36" fmla="*/ 231100 w 350940"/>
                <a:gd name="connsiteY36" fmla="*/ 285090 h 404931"/>
                <a:gd name="connsiteX37" fmla="*/ 173831 w 350940"/>
                <a:gd name="connsiteY37" fmla="*/ 285090 h 404931"/>
                <a:gd name="connsiteX38" fmla="*/ 162828 w 350940"/>
                <a:gd name="connsiteY38" fmla="*/ 248158 h 404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0940" h="404931">
                  <a:moveTo>
                    <a:pt x="13498" y="0"/>
                  </a:moveTo>
                  <a:cubicBezTo>
                    <a:pt x="20952" y="0"/>
                    <a:pt x="26995" y="6043"/>
                    <a:pt x="26995" y="13498"/>
                  </a:cubicBezTo>
                  <a:cubicBezTo>
                    <a:pt x="26995" y="111325"/>
                    <a:pt x="104638" y="188968"/>
                    <a:pt x="202466" y="188968"/>
                  </a:cubicBezTo>
                  <a:lnTo>
                    <a:pt x="223870" y="188968"/>
                  </a:lnTo>
                  <a:lnTo>
                    <a:pt x="192920" y="158019"/>
                  </a:lnTo>
                  <a:cubicBezTo>
                    <a:pt x="187650" y="152748"/>
                    <a:pt x="187650" y="144202"/>
                    <a:pt x="192920" y="138930"/>
                  </a:cubicBezTo>
                  <a:cubicBezTo>
                    <a:pt x="198192" y="133659"/>
                    <a:pt x="206739" y="133659"/>
                    <a:pt x="212011" y="138930"/>
                  </a:cubicBezTo>
                  <a:lnTo>
                    <a:pt x="266002" y="192921"/>
                  </a:lnTo>
                  <a:cubicBezTo>
                    <a:pt x="271271" y="198192"/>
                    <a:pt x="271271" y="206739"/>
                    <a:pt x="266002" y="212010"/>
                  </a:cubicBezTo>
                  <a:lnTo>
                    <a:pt x="212011" y="266002"/>
                  </a:lnTo>
                  <a:cubicBezTo>
                    <a:pt x="206739" y="271271"/>
                    <a:pt x="198192" y="271271"/>
                    <a:pt x="192920" y="266002"/>
                  </a:cubicBezTo>
                  <a:cubicBezTo>
                    <a:pt x="187650" y="260730"/>
                    <a:pt x="187650" y="252183"/>
                    <a:pt x="192920" y="246911"/>
                  </a:cubicBezTo>
                  <a:lnTo>
                    <a:pt x="223870" y="215963"/>
                  </a:lnTo>
                  <a:lnTo>
                    <a:pt x="202466" y="215963"/>
                  </a:lnTo>
                  <a:cubicBezTo>
                    <a:pt x="104638" y="215963"/>
                    <a:pt x="26995" y="293605"/>
                    <a:pt x="26995" y="391433"/>
                  </a:cubicBezTo>
                  <a:cubicBezTo>
                    <a:pt x="26995" y="398887"/>
                    <a:pt x="20952" y="404931"/>
                    <a:pt x="13498" y="404931"/>
                  </a:cubicBezTo>
                  <a:cubicBezTo>
                    <a:pt x="6043" y="404931"/>
                    <a:pt x="0" y="398887"/>
                    <a:pt x="0" y="391433"/>
                  </a:cubicBezTo>
                  <a:cubicBezTo>
                    <a:pt x="0" y="304694"/>
                    <a:pt x="53116" y="231577"/>
                    <a:pt x="128959" y="202466"/>
                  </a:cubicBezTo>
                  <a:cubicBezTo>
                    <a:pt x="53116" y="173354"/>
                    <a:pt x="0" y="100236"/>
                    <a:pt x="0" y="13498"/>
                  </a:cubicBezTo>
                  <a:cubicBezTo>
                    <a:pt x="0" y="6043"/>
                    <a:pt x="6043" y="0"/>
                    <a:pt x="13498" y="0"/>
                  </a:cubicBezTo>
                  <a:close/>
                  <a:moveTo>
                    <a:pt x="162828" y="248158"/>
                  </a:moveTo>
                  <a:cubicBezTo>
                    <a:pt x="129127" y="257242"/>
                    <a:pt x="100436" y="277694"/>
                    <a:pt x="80986" y="305283"/>
                  </a:cubicBezTo>
                  <a:lnTo>
                    <a:pt x="80986" y="323945"/>
                  </a:lnTo>
                  <a:cubicBezTo>
                    <a:pt x="80986" y="353764"/>
                    <a:pt x="105159" y="377936"/>
                    <a:pt x="134977" y="377936"/>
                  </a:cubicBezTo>
                  <a:lnTo>
                    <a:pt x="296949" y="377936"/>
                  </a:lnTo>
                  <a:cubicBezTo>
                    <a:pt x="326769" y="377936"/>
                    <a:pt x="350940" y="353764"/>
                    <a:pt x="350940" y="323945"/>
                  </a:cubicBezTo>
                  <a:lnTo>
                    <a:pt x="350940" y="80986"/>
                  </a:lnTo>
                  <a:cubicBezTo>
                    <a:pt x="350940" y="51168"/>
                    <a:pt x="326769" y="26995"/>
                    <a:pt x="296949" y="26995"/>
                  </a:cubicBezTo>
                  <a:lnTo>
                    <a:pt x="134977" y="26995"/>
                  </a:lnTo>
                  <a:cubicBezTo>
                    <a:pt x="105159" y="26995"/>
                    <a:pt x="80986" y="51168"/>
                    <a:pt x="80986" y="80986"/>
                  </a:cubicBezTo>
                  <a:lnTo>
                    <a:pt x="80986" y="99647"/>
                  </a:lnTo>
                  <a:cubicBezTo>
                    <a:pt x="100436" y="127238"/>
                    <a:pt x="129127" y="147690"/>
                    <a:pt x="162828" y="156773"/>
                  </a:cubicBezTo>
                  <a:cubicBezTo>
                    <a:pt x="160135" y="143853"/>
                    <a:pt x="163803" y="129871"/>
                    <a:pt x="173831" y="119842"/>
                  </a:cubicBezTo>
                  <a:cubicBezTo>
                    <a:pt x="189645" y="104028"/>
                    <a:pt x="215286" y="104028"/>
                    <a:pt x="231100" y="119842"/>
                  </a:cubicBezTo>
                  <a:lnTo>
                    <a:pt x="285090" y="173833"/>
                  </a:lnTo>
                  <a:cubicBezTo>
                    <a:pt x="300902" y="189646"/>
                    <a:pt x="300902" y="215285"/>
                    <a:pt x="285090" y="231100"/>
                  </a:cubicBezTo>
                  <a:lnTo>
                    <a:pt x="231100" y="285090"/>
                  </a:lnTo>
                  <a:cubicBezTo>
                    <a:pt x="215286" y="300902"/>
                    <a:pt x="189645" y="300902"/>
                    <a:pt x="173831" y="285090"/>
                  </a:cubicBezTo>
                  <a:cubicBezTo>
                    <a:pt x="163803" y="275059"/>
                    <a:pt x="160135" y="261078"/>
                    <a:pt x="162828" y="248158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0" cap="none" spc="0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B7355848-52CF-8FE9-F504-8C9E476F8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203" y="1281301"/>
            <a:ext cx="2892994" cy="71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082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0.04606 L 5E-6 3.33333E-6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0.04606 L 5E-6 3.33333E-6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7" grpId="0"/>
      <p:bldP spid="21" grpId="0"/>
      <p:bldP spid="2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6943A-16C0-F146-C077-D838D1A00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BE1C07-CB02-0DE5-D597-AD6CA03F2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2979A6-EAF0-0D1D-0339-E293B9FF5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8064381">
            <a:off x="291219" y="395491"/>
            <a:ext cx="3003776" cy="30251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941DE2-AF09-3FD6-7C61-AAFBBCDFD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8790303">
            <a:off x="3032271" y="266640"/>
            <a:ext cx="919017" cy="91932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687EF00-C957-F51E-C96F-37163C831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4078"/>
            <a:ext cx="10515600" cy="1867426"/>
          </a:xfrm>
        </p:spPr>
        <p:txBody>
          <a:bodyPr anchor="ctr">
            <a:noAutofit/>
          </a:bodyPr>
          <a:lstStyle/>
          <a:p>
            <a:pPr algn="ctr"/>
            <a:r>
              <a:rPr lang="en-US" sz="6000"/>
              <a:t>Scale with </a:t>
            </a:r>
            <a:r>
              <a:rPr lang="en-US" sz="6000">
                <a:gradFill flip="none" rotWithShape="1">
                  <a:gsLst>
                    <a:gs pos="100000">
                      <a:srgbClr val="FA94A1"/>
                    </a:gs>
                    <a:gs pos="1000">
                      <a:srgbClr val="D502AA"/>
                    </a:gs>
                    <a:gs pos="56000">
                      <a:srgbClr val="E76BC7"/>
                    </a:gs>
                    <a:gs pos="25000">
                      <a:srgbClr val="E566CC"/>
                    </a:gs>
                  </a:gsLst>
                  <a:lin ang="3600000" scaled="0"/>
                  <a:tileRect/>
                </a:gradFill>
              </a:rPr>
              <a:t>Azure</a:t>
            </a:r>
            <a:br>
              <a:rPr lang="en-US" sz="6000">
                <a:gradFill flip="none" rotWithShape="1">
                  <a:gsLst>
                    <a:gs pos="100000">
                      <a:srgbClr val="FA94A1"/>
                    </a:gs>
                    <a:gs pos="1000">
                      <a:srgbClr val="D502AA"/>
                    </a:gs>
                    <a:gs pos="56000">
                      <a:srgbClr val="E76BC7"/>
                    </a:gs>
                    <a:gs pos="25000">
                      <a:srgbClr val="E566CC"/>
                    </a:gs>
                  </a:gsLst>
                  <a:lin ang="3600000" scaled="0"/>
                  <a:tileRect/>
                </a:gradFill>
              </a:rPr>
            </a:br>
            <a:r>
              <a:rPr lang="en-US" sz="2400"/>
              <a:t>Ready for .NET 9</a:t>
            </a:r>
            <a:endParaRPr lang="en-US" sz="600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C5BFDCC2-E409-CDAE-03E8-878834675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7554" y="1828800"/>
            <a:ext cx="1276892" cy="127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0751FC-3A95-0CFE-A4D8-33A3CD09DE6E}"/>
              </a:ext>
            </a:extLst>
          </p:cNvPr>
          <p:cNvSpPr txBox="1"/>
          <p:nvPr/>
        </p:nvSpPr>
        <p:spPr>
          <a:xfrm>
            <a:off x="248221" y="6488668"/>
            <a:ext cx="5410140" cy="369332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Check service announcements for full availability.</a:t>
            </a:r>
          </a:p>
        </p:txBody>
      </p:sp>
    </p:spTree>
    <p:extLst>
      <p:ext uri="{BB962C8B-B14F-4D97-AF65-F5344CB8AC3E}">
        <p14:creationId xmlns:p14="http://schemas.microsoft.com/office/powerpoint/2010/main" val="113107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 0.0636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EDF07-7D2B-6E6F-69D2-34E93B9CF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6F83B16-D562-DD75-0AE7-71DB077FE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86739" y="3576360"/>
            <a:ext cx="11018520" cy="2500701"/>
            <a:chOff x="586739" y="3576360"/>
            <a:chExt cx="11018520" cy="2500701"/>
          </a:xfrm>
        </p:grpSpPr>
        <p:sp>
          <p:nvSpPr>
            <p:cNvPr id="4" name="Rounded Rectangle 21">
              <a:extLst>
                <a:ext uri="{FF2B5EF4-FFF2-40B4-BE49-F238E27FC236}">
                  <a16:creationId xmlns:a16="http://schemas.microsoft.com/office/drawing/2014/main" id="{6F43B106-0758-4C72-1D25-9E0DACF25F6F}"/>
                </a:ext>
              </a:extLst>
            </p:cNvPr>
            <p:cNvSpPr/>
            <p:nvPr/>
          </p:nvSpPr>
          <p:spPr>
            <a:xfrm>
              <a:off x="876240" y="3973941"/>
              <a:ext cx="10729019" cy="2103120"/>
            </a:xfrm>
            <a:prstGeom prst="roundRect">
              <a:avLst>
                <a:gd name="adj" fmla="val 14006"/>
              </a:avLst>
            </a:prstGeom>
            <a:solidFill>
              <a:srgbClr val="F4F3F5"/>
            </a:solidFill>
            <a:effectLst/>
          </p:spPr>
          <p:txBody>
            <a:bodyPr wrap="square" lIns="457200" tIns="82296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C03BC4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  <a:p>
              <a:pPr marL="0" marR="0" lvl="0" indent="0" algn="l" defTabSz="914400" rtl="0" eaLnBrk="1" fontAlgn="auto" latinLnBrk="0" hangingPunct="1"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C03BC4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aka.ms/</a:t>
              </a:r>
              <a:r>
                <a: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srgbClr val="C03BC4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csharp</a:t>
              </a: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C03BC4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-certification</a:t>
              </a:r>
            </a:p>
          </p:txBody>
        </p:sp>
        <p:sp>
          <p:nvSpPr>
            <p:cNvPr id="5" name="Rounded Rectangle 21">
              <a:extLst>
                <a:ext uri="{FF2B5EF4-FFF2-40B4-BE49-F238E27FC236}">
                  <a16:creationId xmlns:a16="http://schemas.microsoft.com/office/drawing/2014/main" id="{1FA5AB97-189A-8ED4-A658-B31ABCF0D109}"/>
                </a:ext>
              </a:extLst>
            </p:cNvPr>
            <p:cNvSpPr/>
            <p:nvPr/>
          </p:nvSpPr>
          <p:spPr>
            <a:xfrm>
              <a:off x="586739" y="3576360"/>
              <a:ext cx="5410141" cy="8229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kern="0">
                  <a:ln w="3175">
                    <a:noFill/>
                  </a:ln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Learn and get certified</a:t>
              </a:r>
            </a:p>
          </p:txBody>
        </p:sp>
        <p:sp>
          <p:nvSpPr>
            <p:cNvPr id="6" name="Rounded Rectangle 21">
              <a:extLst>
                <a:ext uri="{FF2B5EF4-FFF2-40B4-BE49-F238E27FC236}">
                  <a16:creationId xmlns:a16="http://schemas.microsoft.com/office/drawing/2014/main" id="{CBEF5946-71E5-49D2-598C-B2B664D8793D}"/>
                </a:ext>
              </a:extLst>
            </p:cNvPr>
            <p:cNvSpPr/>
            <p:nvPr/>
          </p:nvSpPr>
          <p:spPr>
            <a:xfrm>
              <a:off x="5589099" y="4637551"/>
              <a:ext cx="5385758" cy="1143000"/>
            </a:xfrm>
            <a:prstGeom prst="roundRect">
              <a:avLst>
                <a:gd name="adj" fmla="val 14006"/>
              </a:avLst>
            </a:prstGeom>
            <a:noFill/>
            <a:effectLst/>
          </p:spPr>
          <p:txBody>
            <a:bodyPr wrap="square" lIns="1097280" tIns="64008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C03BC4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aka.ms/aspire-credential</a:t>
              </a:r>
            </a:p>
          </p:txBody>
        </p:sp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16DD31E8-35C8-D38B-F493-DCF77DBFB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2054" b="45946"/>
            <a:stretch/>
          </p:blipFill>
          <p:spPr bwMode="auto">
            <a:xfrm>
              <a:off x="1842212" y="4688581"/>
              <a:ext cx="3097995" cy="371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0A10BDAD-61EB-77EA-44BC-12478F562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874127" y="4507527"/>
              <a:ext cx="3475661" cy="733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5D06D4-99AE-EFDD-84BA-33D657A306FC}"/>
              </a:ext>
            </a:extLst>
          </p:cNvPr>
          <p:cNvGrpSpPr/>
          <p:nvPr/>
        </p:nvGrpSpPr>
        <p:grpSpPr>
          <a:xfrm>
            <a:off x="586740" y="774935"/>
            <a:ext cx="11018519" cy="2226381"/>
            <a:chOff x="586740" y="774935"/>
            <a:chExt cx="11018519" cy="222638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0EA864C-62C7-86A6-C730-D3FE9ABB2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586740" y="774935"/>
              <a:ext cx="11018519" cy="2226381"/>
              <a:chOff x="586740" y="774935"/>
              <a:chExt cx="11018519" cy="2226381"/>
            </a:xfrm>
          </p:grpSpPr>
          <p:sp>
            <p:nvSpPr>
              <p:cNvPr id="11" name="Rounded Rectangle 21">
                <a:extLst>
                  <a:ext uri="{FF2B5EF4-FFF2-40B4-BE49-F238E27FC236}">
                    <a16:creationId xmlns:a16="http://schemas.microsoft.com/office/drawing/2014/main" id="{FEA5CE24-84CF-C578-2F96-0396295A5633}"/>
                  </a:ext>
                </a:extLst>
              </p:cNvPr>
              <p:cNvSpPr/>
              <p:nvPr/>
            </p:nvSpPr>
            <p:spPr>
              <a:xfrm>
                <a:off x="876241" y="1172516"/>
                <a:ext cx="10729018" cy="1828800"/>
              </a:xfrm>
              <a:prstGeom prst="roundRect">
                <a:avLst>
                  <a:gd name="adj" fmla="val 14006"/>
                </a:avLst>
              </a:prstGeom>
              <a:solidFill>
                <a:srgbClr val="F4F3F5"/>
              </a:solidFill>
              <a:effectLst/>
            </p:spPr>
            <p:txBody>
              <a:bodyPr wrap="square" lIns="1280160" tIns="822960" rIns="0" bIns="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C03BC4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aka.ms/get-dotnet-9</a:t>
                </a:r>
              </a:p>
            </p:txBody>
          </p:sp>
          <p:sp>
            <p:nvSpPr>
              <p:cNvPr id="12" name="Rounded Rectangle 21">
                <a:extLst>
                  <a:ext uri="{FF2B5EF4-FFF2-40B4-BE49-F238E27FC236}">
                    <a16:creationId xmlns:a16="http://schemas.microsoft.com/office/drawing/2014/main" id="{0CB93AE9-23F0-42A9-2637-75BCB25B192B}"/>
                  </a:ext>
                </a:extLst>
              </p:cNvPr>
              <p:cNvSpPr/>
              <p:nvPr/>
            </p:nvSpPr>
            <p:spPr>
              <a:xfrm>
                <a:off x="586740" y="774935"/>
                <a:ext cx="4389120" cy="82296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85000">
                    <a:srgbClr val="6C1CB2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b="1" kern="0">
                    <a:ln w="3175">
                      <a:noFill/>
                    </a:ln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Get .NET 9</a:t>
                </a:r>
              </a:p>
            </p:txBody>
          </p:sp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9D1C719-8EEC-E1B7-904D-F0AC264F93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/>
          </p:blipFill>
          <p:spPr bwMode="auto">
            <a:xfrm>
              <a:off x="1209221" y="1867130"/>
              <a:ext cx="764201" cy="8429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DC3FECB-9866-A207-F93C-D9646EA865E9}"/>
              </a:ext>
            </a:extLst>
          </p:cNvPr>
          <p:cNvSpPr txBox="1"/>
          <p:nvPr/>
        </p:nvSpPr>
        <p:spPr>
          <a:xfrm>
            <a:off x="0" y="6488668"/>
            <a:ext cx="12191999" cy="369332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9 and Visual Studio 2022 updates available today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Rounded Rectangle 21">
            <a:extLst>
              <a:ext uri="{FF2B5EF4-FFF2-40B4-BE49-F238E27FC236}">
                <a16:creationId xmlns:a16="http://schemas.microsoft.com/office/drawing/2014/main" id="{221EC16F-EDAC-767B-2408-9467663A00CA}"/>
              </a:ext>
            </a:extLst>
          </p:cNvPr>
          <p:cNvSpPr/>
          <p:nvPr/>
        </p:nvSpPr>
        <p:spPr>
          <a:xfrm>
            <a:off x="5806499" y="1172516"/>
            <a:ext cx="5610918" cy="1828800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/>
        </p:spPr>
        <p:txBody>
          <a:bodyPr wrap="square" lIns="1280160" tIns="82296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>
                <a:solidFill>
                  <a:srgbClr val="C03BC4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v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C03BC4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isualstudio.com/download</a:t>
            </a:r>
          </a:p>
        </p:txBody>
      </p:sp>
      <p:pic>
        <p:nvPicPr>
          <p:cNvPr id="15" name="Graphic 1">
            <a:extLst>
              <a:ext uri="{FF2B5EF4-FFF2-40B4-BE49-F238E27FC236}">
                <a16:creationId xmlns:a16="http://schemas.microsoft.com/office/drawing/2014/main" id="{6E1EB572-7470-3DA1-BECB-F7CF9B3EF97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40749" y="1867130"/>
            <a:ext cx="784118" cy="83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48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FAFDB4E-17BF-9576-F439-F4A150ABE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.NET powers Microsoft at scale</a:t>
            </a:r>
          </a:p>
        </p:txBody>
      </p:sp>
      <p:sp>
        <p:nvSpPr>
          <p:cNvPr id="2" name="Rounded Rectangle 21">
            <a:extLst>
              <a:ext uri="{FF2B5EF4-FFF2-40B4-BE49-F238E27FC236}">
                <a16:creationId xmlns:a16="http://schemas.microsoft.com/office/drawing/2014/main" id="{B528CE8F-A2DB-E94B-45BE-E16C6647C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40" y="1269004"/>
            <a:ext cx="11018520" cy="4572000"/>
          </a:xfrm>
          <a:prstGeom prst="roundRect">
            <a:avLst>
              <a:gd name="adj" fmla="val 3900"/>
            </a:avLst>
          </a:prstGeom>
          <a:solidFill>
            <a:schemeClr val="bg1"/>
          </a:solidFill>
          <a:effectLst/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C024B80-AE2F-6A09-35D1-8DF2EA344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9893"/>
          <a:stretch/>
        </p:blipFill>
        <p:spPr>
          <a:xfrm>
            <a:off x="1457180" y="3224506"/>
            <a:ext cx="672514" cy="71625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C19BB98-4EB0-76D0-281F-2CC7E1AC8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70935" y="3224506"/>
            <a:ext cx="644739" cy="64044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7065954-851E-314A-0A9C-652FCDBC2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81052" y="3224506"/>
            <a:ext cx="738525" cy="64044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35F883FE-A1E7-73B1-C659-1782BB26F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81687" y="3247854"/>
            <a:ext cx="758347" cy="651123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DEAE41F-9694-7C60-FEA9-1E58254D448D}"/>
              </a:ext>
            </a:extLst>
          </p:cNvPr>
          <p:cNvSpPr txBox="1">
            <a:spLocks/>
          </p:cNvSpPr>
          <p:nvPr/>
        </p:nvSpPr>
        <p:spPr>
          <a:xfrm>
            <a:off x="586740" y="6069492"/>
            <a:ext cx="5212080" cy="1846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28554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457109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661856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855492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  <a:lvl6pPr marL="2564527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806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083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362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aka.ms/dotnet-developer-stories</a:t>
            </a: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266EA5DE-6E4E-AA2A-FAF2-5EA20D5D5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91395" y="3248832"/>
            <a:ext cx="745107" cy="65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0">
            <a:extLst>
              <a:ext uri="{FF2B5EF4-FFF2-40B4-BE49-F238E27FC236}">
                <a16:creationId xmlns:a16="http://schemas.microsoft.com/office/drawing/2014/main" id="{FC8607E1-2B9B-55B2-B4D0-57D78B23F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7342" y="3136538"/>
            <a:ext cx="804223" cy="804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2">
            <a:extLst>
              <a:ext uri="{FF2B5EF4-FFF2-40B4-BE49-F238E27FC236}">
                <a16:creationId xmlns:a16="http://schemas.microsoft.com/office/drawing/2014/main" id="{37DD67E0-93D5-04FB-F6C9-40ECB864E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67032" y="3163468"/>
            <a:ext cx="758952" cy="75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C3E906-C45D-E93C-A897-CAFBB394D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9752" y="4361847"/>
            <a:ext cx="2503205" cy="429694"/>
            <a:chOff x="-3553691" y="2194223"/>
            <a:chExt cx="3196133" cy="548640"/>
          </a:xfrm>
        </p:grpSpPr>
        <p:pic>
          <p:nvPicPr>
            <p:cNvPr id="19" name="Picture 18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8DAE5323-D1B4-9981-589A-0D8DDFBD8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3553691" y="2194223"/>
              <a:ext cx="581890" cy="548640"/>
            </a:xfrm>
            <a:custGeom>
              <a:avLst/>
              <a:gdLst>
                <a:gd name="connsiteX0" fmla="*/ 0 w 3196134"/>
                <a:gd name="connsiteY0" fmla="*/ 0 h 548640"/>
                <a:gd name="connsiteX1" fmla="*/ 3196134 w 3196134"/>
                <a:gd name="connsiteY1" fmla="*/ 0 h 548640"/>
                <a:gd name="connsiteX2" fmla="*/ 3196134 w 3196134"/>
                <a:gd name="connsiteY2" fmla="*/ 548640 h 548640"/>
                <a:gd name="connsiteX3" fmla="*/ 0 w 3196134"/>
                <a:gd name="connsiteY3" fmla="*/ 54864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6134" h="548640">
                  <a:moveTo>
                    <a:pt x="0" y="0"/>
                  </a:moveTo>
                  <a:lnTo>
                    <a:pt x="3196134" y="0"/>
                  </a:lnTo>
                  <a:lnTo>
                    <a:pt x="3196134" y="548640"/>
                  </a:lnTo>
                  <a:lnTo>
                    <a:pt x="0" y="548640"/>
                  </a:lnTo>
                  <a:close/>
                </a:path>
              </a:pathLst>
            </a:custGeom>
          </p:spPr>
        </p:pic>
        <p:pic>
          <p:nvPicPr>
            <p:cNvPr id="25" name="Picture 24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0BF61D45-EF54-0E49-EB0D-7D7D525FC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duotone>
                <a:prstClr val="black"/>
                <a:srgbClr val="737373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-4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971801" y="2194223"/>
              <a:ext cx="2614243" cy="548640"/>
            </a:xfrm>
            <a:custGeom>
              <a:avLst/>
              <a:gdLst>
                <a:gd name="connsiteX0" fmla="*/ 0 w 3011895"/>
                <a:gd name="connsiteY0" fmla="*/ 0 h 548640"/>
                <a:gd name="connsiteX1" fmla="*/ 3011895 w 3011895"/>
                <a:gd name="connsiteY1" fmla="*/ 0 h 548640"/>
                <a:gd name="connsiteX2" fmla="*/ 3011895 w 3011895"/>
                <a:gd name="connsiteY2" fmla="*/ 548640 h 548640"/>
                <a:gd name="connsiteX3" fmla="*/ 0 w 3011895"/>
                <a:gd name="connsiteY3" fmla="*/ 54864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1895" h="548640">
                  <a:moveTo>
                    <a:pt x="0" y="0"/>
                  </a:moveTo>
                  <a:lnTo>
                    <a:pt x="3011895" y="0"/>
                  </a:lnTo>
                  <a:lnTo>
                    <a:pt x="3011895" y="548640"/>
                  </a:lnTo>
                  <a:lnTo>
                    <a:pt x="0" y="548640"/>
                  </a:lnTo>
                  <a:close/>
                </a:path>
              </a:pathLst>
            </a:cu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98BE5E70-B18A-44CF-CB20-3BB748A4A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57663" y="4361847"/>
            <a:ext cx="3175345" cy="429694"/>
          </a:xfrm>
          <a:custGeom>
            <a:avLst/>
            <a:gdLst>
              <a:gd name="connsiteX0" fmla="*/ 0 w 4054333"/>
              <a:gd name="connsiteY0" fmla="*/ 0 h 548640"/>
              <a:gd name="connsiteX1" fmla="*/ 4054333 w 4054333"/>
              <a:gd name="connsiteY1" fmla="*/ 0 h 548640"/>
              <a:gd name="connsiteX2" fmla="*/ 4054333 w 4054333"/>
              <a:gd name="connsiteY2" fmla="*/ 548640 h 548640"/>
              <a:gd name="connsiteX3" fmla="*/ 0 w 4054333"/>
              <a:gd name="connsiteY3" fmla="*/ 54864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4333" h="548640">
                <a:moveTo>
                  <a:pt x="0" y="0"/>
                </a:moveTo>
                <a:lnTo>
                  <a:pt x="4054333" y="0"/>
                </a:lnTo>
                <a:lnTo>
                  <a:pt x="4054333" y="548640"/>
                </a:lnTo>
                <a:lnTo>
                  <a:pt x="0" y="54864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85EED35E-1286-C1B3-8901-6346B593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62254" y="5073556"/>
            <a:ext cx="2358910" cy="429694"/>
            <a:chOff x="-4139308" y="3185867"/>
            <a:chExt cx="3011895" cy="548640"/>
          </a:xfrm>
        </p:grpSpPr>
        <p:pic>
          <p:nvPicPr>
            <p:cNvPr id="30" name="Picture 29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1F7BF938-7BC8-E432-9523-968CACA05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4139308" y="3185867"/>
              <a:ext cx="585617" cy="548640"/>
            </a:xfrm>
            <a:custGeom>
              <a:avLst/>
              <a:gdLst>
                <a:gd name="connsiteX0" fmla="*/ 0 w 3011895"/>
                <a:gd name="connsiteY0" fmla="*/ 0 h 548640"/>
                <a:gd name="connsiteX1" fmla="*/ 3011895 w 3011895"/>
                <a:gd name="connsiteY1" fmla="*/ 0 h 548640"/>
                <a:gd name="connsiteX2" fmla="*/ 3011895 w 3011895"/>
                <a:gd name="connsiteY2" fmla="*/ 548640 h 548640"/>
                <a:gd name="connsiteX3" fmla="*/ 0 w 3011895"/>
                <a:gd name="connsiteY3" fmla="*/ 54864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1895" h="548640">
                  <a:moveTo>
                    <a:pt x="0" y="0"/>
                  </a:moveTo>
                  <a:lnTo>
                    <a:pt x="3011895" y="0"/>
                  </a:lnTo>
                  <a:lnTo>
                    <a:pt x="3011895" y="548640"/>
                  </a:lnTo>
                  <a:lnTo>
                    <a:pt x="0" y="548640"/>
                  </a:lnTo>
                  <a:close/>
                </a:path>
              </a:pathLst>
            </a:custGeom>
          </p:spPr>
        </p:pic>
        <p:pic>
          <p:nvPicPr>
            <p:cNvPr id="32" name="Picture 31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AA137CDF-5E59-7C54-DBD7-7638FE6ED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duotone>
                <a:prstClr val="black"/>
                <a:srgbClr val="737373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-4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3553691" y="3185867"/>
              <a:ext cx="2426278" cy="548640"/>
            </a:xfrm>
            <a:custGeom>
              <a:avLst/>
              <a:gdLst>
                <a:gd name="connsiteX0" fmla="*/ 0 w 3011895"/>
                <a:gd name="connsiteY0" fmla="*/ 0 h 548640"/>
                <a:gd name="connsiteX1" fmla="*/ 3011895 w 3011895"/>
                <a:gd name="connsiteY1" fmla="*/ 0 h 548640"/>
                <a:gd name="connsiteX2" fmla="*/ 3011895 w 3011895"/>
                <a:gd name="connsiteY2" fmla="*/ 548640 h 548640"/>
                <a:gd name="connsiteX3" fmla="*/ 0 w 3011895"/>
                <a:gd name="connsiteY3" fmla="*/ 54864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1895" h="548640">
                  <a:moveTo>
                    <a:pt x="0" y="0"/>
                  </a:moveTo>
                  <a:lnTo>
                    <a:pt x="3011895" y="0"/>
                  </a:lnTo>
                  <a:lnTo>
                    <a:pt x="3011895" y="548640"/>
                  </a:lnTo>
                  <a:lnTo>
                    <a:pt x="0" y="548640"/>
                  </a:lnTo>
                  <a:close/>
                </a:path>
              </a:pathLst>
            </a:cu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4416531-6563-E3E3-5493-C7E7D1F09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837297" y="5092514"/>
            <a:ext cx="2592449" cy="429694"/>
            <a:chOff x="-4139310" y="4259812"/>
            <a:chExt cx="3310079" cy="548640"/>
          </a:xfrm>
        </p:grpSpPr>
        <p:pic>
          <p:nvPicPr>
            <p:cNvPr id="37" name="Picture 36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F24C5498-D123-706C-6F74-8AAB7CD65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4139310" y="4259812"/>
              <a:ext cx="585619" cy="548640"/>
            </a:xfrm>
            <a:custGeom>
              <a:avLst/>
              <a:gdLst>
                <a:gd name="connsiteX0" fmla="*/ 0 w 3310079"/>
                <a:gd name="connsiteY0" fmla="*/ 0 h 548640"/>
                <a:gd name="connsiteX1" fmla="*/ 3310079 w 3310079"/>
                <a:gd name="connsiteY1" fmla="*/ 0 h 548640"/>
                <a:gd name="connsiteX2" fmla="*/ 3310079 w 3310079"/>
                <a:gd name="connsiteY2" fmla="*/ 548640 h 548640"/>
                <a:gd name="connsiteX3" fmla="*/ 0 w 3310079"/>
                <a:gd name="connsiteY3" fmla="*/ 54864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0079" h="548640">
                  <a:moveTo>
                    <a:pt x="0" y="0"/>
                  </a:moveTo>
                  <a:lnTo>
                    <a:pt x="3310079" y="0"/>
                  </a:lnTo>
                  <a:lnTo>
                    <a:pt x="3310079" y="548640"/>
                  </a:lnTo>
                  <a:lnTo>
                    <a:pt x="0" y="548640"/>
                  </a:lnTo>
                  <a:close/>
                </a:path>
              </a:pathLst>
            </a:custGeom>
          </p:spPr>
        </p:pic>
        <p:pic>
          <p:nvPicPr>
            <p:cNvPr id="38" name="Picture 37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38D3D593-5716-23EE-5939-268E818DB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duotone>
                <a:prstClr val="black"/>
                <a:srgbClr val="737373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rightnessContrast bright="-4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3553691" y="4259812"/>
              <a:ext cx="2724460" cy="548640"/>
            </a:xfrm>
            <a:custGeom>
              <a:avLst/>
              <a:gdLst>
                <a:gd name="connsiteX0" fmla="*/ 0 w 3011895"/>
                <a:gd name="connsiteY0" fmla="*/ 0 h 548640"/>
                <a:gd name="connsiteX1" fmla="*/ 3011895 w 3011895"/>
                <a:gd name="connsiteY1" fmla="*/ 0 h 548640"/>
                <a:gd name="connsiteX2" fmla="*/ 3011895 w 3011895"/>
                <a:gd name="connsiteY2" fmla="*/ 548640 h 548640"/>
                <a:gd name="connsiteX3" fmla="*/ 0 w 3011895"/>
                <a:gd name="connsiteY3" fmla="*/ 54864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1895" h="548640">
                  <a:moveTo>
                    <a:pt x="0" y="0"/>
                  </a:moveTo>
                  <a:lnTo>
                    <a:pt x="3011895" y="0"/>
                  </a:lnTo>
                  <a:lnTo>
                    <a:pt x="3011895" y="548640"/>
                  </a:lnTo>
                  <a:lnTo>
                    <a:pt x="0" y="548640"/>
                  </a:lnTo>
                  <a:close/>
                </a:path>
              </a:pathLst>
            </a:custGeom>
          </p:spPr>
        </p:pic>
      </p:grpSp>
      <p:pic>
        <p:nvPicPr>
          <p:cNvPr id="39" name="Picture 4">
            <a:extLst>
              <a:ext uri="{FF2B5EF4-FFF2-40B4-BE49-F238E27FC236}">
                <a16:creationId xmlns:a16="http://schemas.microsoft.com/office/drawing/2014/main" id="{3090AF36-64E8-BD97-3C0A-A3AD300AB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48557" y="1639711"/>
            <a:ext cx="3494310" cy="107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B6B4CC9-90FF-E7B5-0BAA-B4C4CF950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99042" y="1341556"/>
            <a:ext cx="3058234" cy="172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5371AE0F-DA10-3DDA-C91B-992DC7EDE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45227" y="1231055"/>
            <a:ext cx="2067012" cy="1785376"/>
          </a:xfrm>
          <a:prstGeom prst="rect">
            <a:avLst/>
          </a:prstGeom>
          <a:ln>
            <a:noFill/>
          </a:ln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487B015A-F303-18F1-42C9-C5DF20A81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9910" b="89640" l="3500" r="95000">
                        <a14:foregroundMark x1="7917" y1="30180" x2="7917" y2="30180"/>
                        <a14:foregroundMark x1="3583" y1="18018" x2="3583" y2="18018"/>
                        <a14:foregroundMark x1="14917" y1="70270" x2="14917" y2="70270"/>
                        <a14:foregroundMark x1="5500" y1="72523" x2="5500" y2="72523"/>
                        <a14:foregroundMark x1="7417" y1="20270" x2="7417" y2="20270"/>
                        <a14:foregroundMark x1="8333" y1="68919" x2="8333" y2="68919"/>
                        <a14:foregroundMark x1="7417" y1="22072" x2="7417" y2="22072"/>
                        <a14:foregroundMark x1="25583" y1="33784" x2="25583" y2="33784"/>
                        <a14:foregroundMark x1="37417" y1="46847" x2="37417" y2="46847"/>
                        <a14:foregroundMark x1="37500" y1="28378" x2="37500" y2="28378"/>
                        <a14:foregroundMark x1="43417" y1="40541" x2="43417" y2="40541"/>
                        <a14:foregroundMark x1="47833" y1="47297" x2="47833" y2="47297"/>
                        <a14:foregroundMark x1="53833" y1="41892" x2="53833" y2="41892"/>
                        <a14:foregroundMark x1="60833" y1="42342" x2="60833" y2="42342"/>
                        <a14:foregroundMark x1="69250" y1="42793" x2="69250" y2="42793"/>
                        <a14:foregroundMark x1="74167" y1="41892" x2="74167" y2="41892"/>
                        <a14:foregroundMark x1="87000" y1="38288" x2="87000" y2="38288"/>
                        <a14:foregroundMark x1="95000" y1="35135" x2="95000" y2="35135"/>
                        <a14:foregroundMark x1="95000" y1="39189" x2="95000" y2="39189"/>
                        <a14:foregroundMark x1="95000" y1="39189" x2="95000" y2="39189"/>
                        <a14:foregroundMark x1="17250" y1="27477" x2="17250" y2="27477"/>
                        <a14:foregroundMark x1="14833" y1="27477" x2="14833" y2="27477"/>
                        <a14:foregroundMark x1="34000" y1="31081" x2="34000" y2="31081"/>
                        <a14:foregroundMark x1="34000" y1="31081" x2="34000" y2="31081"/>
                        <a14:foregroundMark x1="34000" y1="31081" x2="34000" y2="31081"/>
                        <a14:foregroundMark x1="48250" y1="46396" x2="48250" y2="46396"/>
                        <a14:foregroundMark x1="48167" y1="45045" x2="48167" y2="45045"/>
                        <a14:foregroundMark x1="48333" y1="45045" x2="48333" y2="45045"/>
                        <a14:foregroundMark x1="33750" y1="29730" x2="33750" y2="29730"/>
                        <a14:foregroundMark x1="25917" y1="28829" x2="25917" y2="28829"/>
                        <a14:foregroundMark x1="27750" y1="46847" x2="27750" y2="46847"/>
                        <a14:foregroundMark x1="33583" y1="31982" x2="33583" y2="31982"/>
                        <a14:foregroundMark x1="37917" y1="46847" x2="37917" y2="46847"/>
                        <a14:foregroundMark x1="37833" y1="27477" x2="37833" y2="27477"/>
                        <a14:foregroundMark x1="47583" y1="54955" x2="47583" y2="54955"/>
                        <a14:backgroundMark x1="33333" y1="38739" x2="33333" y2="38739"/>
                        <a14:backgroundMark x1="48250" y1="43694" x2="48250" y2="43694"/>
                        <a14:backgroundMark x1="26167" y1="36937" x2="26167" y2="369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57887" y="4387762"/>
            <a:ext cx="2054352" cy="38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9198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0.06365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F5636-40D3-9B97-C01F-660D28FF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A7E0A-DC1A-CDD7-86FC-E2EA8577F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08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35D2E-6503-2458-C807-BBCA5EC3B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21">
            <a:extLst>
              <a:ext uri="{FF2B5EF4-FFF2-40B4-BE49-F238E27FC236}">
                <a16:creationId xmlns:a16="http://schemas.microsoft.com/office/drawing/2014/main" id="{EAE2A8B6-B414-7794-1200-B63ABCA76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40" y="1037031"/>
            <a:ext cx="11018520" cy="4572000"/>
          </a:xfrm>
          <a:prstGeom prst="roundRect">
            <a:avLst>
              <a:gd name="adj" fmla="val 3900"/>
            </a:avLst>
          </a:prstGeom>
          <a:solidFill>
            <a:schemeClr val="bg1"/>
          </a:solidFill>
          <a:effectLst/>
        </p:spPr>
        <p:txBody>
          <a:bodyPr wrap="square" lIns="0" tIns="0" rIns="0" bIns="0" anchor="t" anchorCtr="0">
            <a:noAutofit/>
          </a:bodyPr>
          <a:lstStyle/>
          <a:p>
            <a:pPr fontAlgn="base">
              <a:spcAft>
                <a:spcPts val="1200"/>
              </a:spcAft>
            </a:pPr>
            <a:endParaRPr lang="en-US" sz="1200" b="1">
              <a:gradFill>
                <a:gsLst>
                  <a:gs pos="85000">
                    <a:srgbClr val="6C1CB2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04B0A53-EBE1-D9E1-9CA4-0A3CFABF0B71}"/>
              </a:ext>
            </a:extLst>
          </p:cNvPr>
          <p:cNvSpPr txBox="1"/>
          <p:nvPr/>
        </p:nvSpPr>
        <p:spPr>
          <a:xfrm>
            <a:off x="1160399" y="3110952"/>
            <a:ext cx="3285755" cy="505405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rtl="0" fontAlgn="base">
              <a:spcAft>
                <a:spcPts val="1200"/>
              </a:spcAft>
            </a:pPr>
            <a:r>
              <a:rPr lang="en-US" sz="2000" b="1">
                <a:gradFill>
                  <a:gsLst>
                    <a:gs pos="85000">
                      <a:srgbClr val="6C1CB2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35</a:t>
            </a:r>
            <a:r>
              <a:rPr lang="en-US" sz="2000" b="1" i="0" u="none" strike="noStrike">
                <a:gradFill>
                  <a:gsLst>
                    <a:gs pos="85000">
                      <a:srgbClr val="6C1CB2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% </a:t>
            </a:r>
            <a:r>
              <a:rPr lang="en-US" b="0" i="0" u="none" strike="noStrike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CPU usage</a:t>
            </a:r>
            <a:endParaRPr lang="en-US" b="0" i="0">
              <a:solidFill>
                <a:srgbClr val="00000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rtl="0" fontAlgn="base">
              <a:spcAft>
                <a:spcPts val="1200"/>
              </a:spcAft>
            </a:pPr>
            <a:r>
              <a:rPr lang="en-US" sz="2000" b="1">
                <a:gradFill>
                  <a:gsLst>
                    <a:gs pos="85000">
                      <a:srgbClr val="6C1CB2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30</a:t>
            </a:r>
            <a:r>
              <a:rPr lang="en-US" sz="2000" b="1" i="0" u="none" strike="noStrike">
                <a:gradFill>
                  <a:gsLst>
                    <a:gs pos="85000">
                      <a:srgbClr val="6C1CB2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%</a:t>
            </a:r>
            <a:r>
              <a:rPr lang="en-US" b="0" i="0" u="none" strike="noStrike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memory consumption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6CD5F9F-0147-E59E-5B4A-E7D739672A1E}"/>
              </a:ext>
            </a:extLst>
          </p:cNvPr>
          <p:cNvSpPr txBox="1"/>
          <p:nvPr/>
        </p:nvSpPr>
        <p:spPr>
          <a:xfrm>
            <a:off x="8360187" y="3110952"/>
            <a:ext cx="2960199" cy="155448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marR="0" fontAlgn="ctr">
              <a:spcBef>
                <a:spcPts val="0"/>
              </a:spcBef>
              <a:spcAft>
                <a:spcPts val="1200"/>
              </a:spcAft>
            </a:pPr>
            <a:r>
              <a:rPr lang="en-US" sz="2000" b="1" i="0">
                <a:gradFill>
                  <a:gsLst>
                    <a:gs pos="85000">
                      <a:srgbClr val="6C1CB2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15% 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CPU time</a:t>
            </a:r>
          </a:p>
          <a:p>
            <a:pPr marR="0" fontAlgn="ctr">
              <a:spcBef>
                <a:spcPts val="0"/>
              </a:spcBef>
              <a:spcAft>
                <a:spcPts val="1200"/>
              </a:spcAft>
            </a:pPr>
            <a:r>
              <a:rPr lang="en-US" sz="2000" b="1" i="0">
                <a:gradFill>
                  <a:gsLst>
                    <a:gs pos="85000">
                      <a:srgbClr val="6C1CB2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13% 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aggregated core      time per query </a:t>
            </a:r>
          </a:p>
          <a:p>
            <a:pPr>
              <a:spcAft>
                <a:spcPts val="1200"/>
              </a:spcAft>
            </a:pPr>
            <a:endParaRPr lang="en-US" sz="200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9" name="Picture 4">
            <a:extLst>
              <a:ext uri="{FF2B5EF4-FFF2-40B4-BE49-F238E27FC236}">
                <a16:creationId xmlns:a16="http://schemas.microsoft.com/office/drawing/2014/main" id="{5B0E0223-8C7C-4891-71CA-2E1F8C71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15126" y="1513382"/>
            <a:ext cx="3286299" cy="1007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>
            <a:extLst>
              <a:ext uri="{FF2B5EF4-FFF2-40B4-BE49-F238E27FC236}">
                <a16:creationId xmlns:a16="http://schemas.microsoft.com/office/drawing/2014/main" id="{E9E676B0-C5CE-90E3-179C-ED477C04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3776" y="1177493"/>
            <a:ext cx="3054184" cy="171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EF5EBB86-81C6-E3D2-00AE-E692D4B32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46222" y="1127643"/>
            <a:ext cx="2067012" cy="1785376"/>
          </a:xfrm>
          <a:prstGeom prst="rect">
            <a:avLst/>
          </a:prstGeom>
          <a:ln>
            <a:noFill/>
          </a:ln>
        </p:spPr>
      </p:pic>
      <p:sp>
        <p:nvSpPr>
          <p:cNvPr id="62" name="Arrow: Right 61">
            <a:extLst>
              <a:ext uri="{FF2B5EF4-FFF2-40B4-BE49-F238E27FC236}">
                <a16:creationId xmlns:a16="http://schemas.microsoft.com/office/drawing/2014/main" id="{37295243-E958-31C9-4864-AFCC0D35B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786776" y="3611089"/>
            <a:ext cx="328871" cy="255148"/>
          </a:xfrm>
          <a:prstGeom prst="rightArrow">
            <a:avLst/>
          </a:prstGeom>
          <a:gradFill flip="none" rotWithShape="1">
            <a:gsLst>
              <a:gs pos="85000">
                <a:srgbClr val="6C1CB2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3200" b="1" kern="0">
              <a:ln w="3175">
                <a:noFill/>
              </a:ln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2CBC9375-1A37-A3BF-F1F6-951288CBD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786776" y="3158012"/>
            <a:ext cx="328871" cy="255148"/>
          </a:xfrm>
          <a:prstGeom prst="rightArrow">
            <a:avLst/>
          </a:prstGeom>
          <a:gradFill flip="none" rotWithShape="1">
            <a:gsLst>
              <a:gs pos="85000">
                <a:srgbClr val="6C1CB2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3200" b="1" kern="0">
              <a:ln w="3175">
                <a:noFill/>
              </a:ln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372D4D44-CD9A-0D11-E37B-99928D5D5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8032290" y="3156444"/>
            <a:ext cx="328871" cy="255148"/>
          </a:xfrm>
          <a:prstGeom prst="rightArrow">
            <a:avLst/>
          </a:prstGeom>
          <a:gradFill flip="none" rotWithShape="1">
            <a:gsLst>
              <a:gs pos="85000">
                <a:srgbClr val="6C1CB2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3200" b="1" kern="0">
              <a:ln w="3175">
                <a:noFill/>
              </a:ln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9C217D20-937C-26CA-C368-ABE995AEA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8032290" y="3609521"/>
            <a:ext cx="328871" cy="255148"/>
          </a:xfrm>
          <a:prstGeom prst="rightArrow">
            <a:avLst/>
          </a:prstGeom>
          <a:gradFill flip="none" rotWithShape="1">
            <a:gsLst>
              <a:gs pos="85000">
                <a:srgbClr val="6C1CB2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3200" b="1" kern="0">
              <a:ln w="3175">
                <a:noFill/>
              </a:ln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AE32B4-278A-AC59-0901-1856D2397DD8}"/>
              </a:ext>
            </a:extLst>
          </p:cNvPr>
          <p:cNvSpPr txBox="1"/>
          <p:nvPr/>
        </p:nvSpPr>
        <p:spPr>
          <a:xfrm>
            <a:off x="766050" y="2667485"/>
            <a:ext cx="29571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Aft>
                <a:spcPts val="1200"/>
              </a:spcAft>
            </a:pPr>
            <a:r>
              <a:rPr lang="en-US" sz="1100" b="1">
                <a:gradFill>
                  <a:gsLst>
                    <a:gs pos="85000">
                      <a:srgbClr val="6C1CB2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From .NET 6 to .NET 8*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6E999E-7BCF-ADB6-B5D7-9C8DB1F424FC}"/>
              </a:ext>
            </a:extLst>
          </p:cNvPr>
          <p:cNvSpPr txBox="1"/>
          <p:nvPr/>
        </p:nvSpPr>
        <p:spPr>
          <a:xfrm>
            <a:off x="4281279" y="2693121"/>
            <a:ext cx="29571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Aft>
                <a:spcPts val="1200"/>
              </a:spcAft>
            </a:pPr>
            <a:r>
              <a:rPr lang="en-US" sz="1100" b="1">
                <a:gradFill>
                  <a:gsLst>
                    <a:gs pos="85000">
                      <a:srgbClr val="6C1CB2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Re-written in C# with .NET 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951D28-BE37-0FB9-00F7-18C09B0C405D}"/>
              </a:ext>
            </a:extLst>
          </p:cNvPr>
          <p:cNvSpPr txBox="1"/>
          <p:nvPr/>
        </p:nvSpPr>
        <p:spPr>
          <a:xfrm>
            <a:off x="8001984" y="2713511"/>
            <a:ext cx="32857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Aft>
                <a:spcPts val="1200"/>
              </a:spcAft>
            </a:pPr>
            <a:r>
              <a:rPr lang="en-US" sz="1100" b="1">
                <a:gradFill>
                  <a:gsLst>
                    <a:gs pos="85000">
                      <a:srgbClr val="6C1CB2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From .NET Framework to .NET 8**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772931-95E6-5BC3-3A6E-A8FFB88618B0}"/>
              </a:ext>
            </a:extLst>
          </p:cNvPr>
          <p:cNvSpPr txBox="1"/>
          <p:nvPr/>
        </p:nvSpPr>
        <p:spPr>
          <a:xfrm>
            <a:off x="4794216" y="3110952"/>
            <a:ext cx="3285755" cy="505405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rtl="0" fontAlgn="base">
              <a:spcAft>
                <a:spcPts val="1200"/>
              </a:spcAft>
            </a:pPr>
            <a:r>
              <a:rPr lang="en-US" sz="2000" b="1">
                <a:gradFill>
                  <a:gsLst>
                    <a:gs pos="85000">
                      <a:srgbClr val="6C1CB2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90</a:t>
            </a:r>
            <a:r>
              <a:rPr lang="en-US" sz="2000" b="1" i="0" u="none" strike="noStrike">
                <a:gradFill>
                  <a:gsLst>
                    <a:gs pos="85000">
                      <a:srgbClr val="6C1CB2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% </a:t>
            </a:r>
            <a:r>
              <a:rPr lang="en-US" b="0" i="0" u="none" strike="noStrike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smaller codebase</a:t>
            </a:r>
            <a:endParaRPr lang="en-US" b="0" i="0">
              <a:solidFill>
                <a:srgbClr val="00000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fontAlgn="base">
              <a:spcAft>
                <a:spcPts val="1200"/>
              </a:spcAft>
            </a:pPr>
            <a:r>
              <a:rPr lang="en-US" sz="2000" b="1">
                <a:gradFill>
                  <a:gsLst>
                    <a:gs pos="85000">
                      <a:srgbClr val="6C1CB2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3X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​</a:t>
            </a:r>
            <a:r>
              <a:rPr lang="en-US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performance</a:t>
            </a:r>
          </a:p>
          <a:p>
            <a:pPr fontAlgn="base">
              <a:spcAft>
                <a:spcPts val="1200"/>
              </a:spcAft>
            </a:pPr>
            <a:r>
              <a:rPr lang="en-US" sz="2000" b="1">
                <a:gradFill>
                  <a:gsLst>
                    <a:gs pos="85000">
                      <a:srgbClr val="6C1CB2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99.999% </a:t>
            </a:r>
            <a:r>
              <a:rPr lang="en-US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reliability on day 1</a:t>
            </a:r>
          </a:p>
          <a:p>
            <a:pPr fontAlgn="base">
              <a:spcAft>
                <a:spcPts val="1200"/>
              </a:spcAft>
            </a:pPr>
            <a:endParaRPr lang="en-US" b="0" i="0">
              <a:solidFill>
                <a:srgbClr val="00000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B127654-BEB3-690E-C611-4BD7BA5B3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4420593" y="3160365"/>
            <a:ext cx="328871" cy="255148"/>
          </a:xfrm>
          <a:prstGeom prst="rightArrow">
            <a:avLst/>
          </a:prstGeom>
          <a:gradFill flip="none" rotWithShape="1">
            <a:gsLst>
              <a:gs pos="85000">
                <a:srgbClr val="6C1CB2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3200" b="1" kern="0">
              <a:ln w="3175">
                <a:noFill/>
              </a:ln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BFDF18B9-F107-DE33-2252-299E5C37D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412817" y="3993252"/>
            <a:ext cx="328871" cy="328872"/>
          </a:xfrm>
          <a:prstGeom prst="star5">
            <a:avLst/>
          </a:prstGeom>
          <a:gradFill flip="none" rotWithShape="1">
            <a:gsLst>
              <a:gs pos="85000">
                <a:srgbClr val="6C1CB2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3200" b="1" kern="0">
              <a:ln w="3175">
                <a:noFill/>
              </a:ln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7BF0E5F-38FD-1D99-B762-1E1B3D93C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6200000">
            <a:off x="4420594" y="3585261"/>
            <a:ext cx="328871" cy="255148"/>
          </a:xfrm>
          <a:prstGeom prst="rightArrow">
            <a:avLst/>
          </a:prstGeom>
          <a:gradFill flip="none" rotWithShape="1">
            <a:gsLst>
              <a:gs pos="85000">
                <a:srgbClr val="6C1CB2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3200" b="1" kern="0">
              <a:ln w="3175">
                <a:noFill/>
              </a:ln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EBAAC8-8C05-9144-5F8E-BB3CD466690E}"/>
              </a:ext>
            </a:extLst>
          </p:cNvPr>
          <p:cNvSpPr txBox="1"/>
          <p:nvPr/>
        </p:nvSpPr>
        <p:spPr>
          <a:xfrm>
            <a:off x="766050" y="5885234"/>
            <a:ext cx="364676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* Core services that power Microsoft 365</a:t>
            </a:r>
          </a:p>
          <a:p>
            <a:pPr algn="l"/>
            <a:r>
              <a:rPr lang="en-US"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** Services that power Xbox Live</a:t>
            </a:r>
          </a:p>
        </p:txBody>
      </p:sp>
    </p:spTree>
    <p:extLst>
      <p:ext uri="{BB962C8B-B14F-4D97-AF65-F5344CB8AC3E}">
        <p14:creationId xmlns:p14="http://schemas.microsoft.com/office/powerpoint/2010/main" val="194588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7.40741E-7 L 2.08333E-6 0.0636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1.85185E-6 L -1.25E-6 0.0636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7.40741E-7 L -4.79167E-6 0.06366 " pathEditMode="relative" rAng="0" ptsTypes="AA">
                                      <p:cBhvr>
                                        <p:cTn id="31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5" grpId="1"/>
      <p:bldP spid="57" grpId="0"/>
      <p:bldP spid="57" grpId="1"/>
      <p:bldP spid="62" grpId="0" animBg="1"/>
      <p:bldP spid="63" grpId="0" animBg="1"/>
      <p:bldP spid="64" grpId="0" animBg="1"/>
      <p:bldP spid="65" grpId="0" animBg="1"/>
      <p:bldP spid="7" grpId="0"/>
      <p:bldP spid="7" grpId="1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21">
            <a:extLst>
              <a:ext uri="{FF2B5EF4-FFF2-40B4-BE49-F238E27FC236}">
                <a16:creationId xmlns:a16="http://schemas.microsoft.com/office/drawing/2014/main" id="{D70FA629-8A7E-11F3-84FF-A7D19937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40" y="685800"/>
            <a:ext cx="11018520" cy="5486400"/>
          </a:xfrm>
          <a:prstGeom prst="roundRect">
            <a:avLst>
              <a:gd name="adj" fmla="val 3900"/>
            </a:avLst>
          </a:prstGeom>
          <a:solidFill>
            <a:schemeClr val="bg1"/>
          </a:solidFill>
          <a:effectLst/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0EFEDAB-7FBD-C14B-6CEA-061E429AC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29640" y="926222"/>
            <a:ext cx="10332720" cy="5005556"/>
            <a:chOff x="929640" y="976808"/>
            <a:chExt cx="10332720" cy="5005556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100BD308-0641-1527-AD5E-F4A19B09A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2718" y="976808"/>
              <a:ext cx="983463" cy="983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F06BB477-0D49-A022-F8DC-3583AF90E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5819" y="1084427"/>
              <a:ext cx="644603" cy="76822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C7C3EDF-ABF6-DF65-7F78-8E65D7D7A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52244" y="1074268"/>
              <a:ext cx="2370265" cy="78854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596E3FF-9226-C21E-CD8D-FC2BCF63B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34331" y="1180154"/>
              <a:ext cx="2545743" cy="57677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BA9D461-F77C-33D7-1CFC-745C5401C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91896" y="1009041"/>
              <a:ext cx="809000" cy="91899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67DD150-FC7A-917C-B78C-B41372163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93442" y="5536575"/>
              <a:ext cx="891577" cy="44578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D23527A-47BE-4880-ABC6-B70063DA96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00192" y="5582299"/>
              <a:ext cx="1147574" cy="35434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1A373F1-FB43-93A6-1FB4-F85E6BF8F7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0831" y="5580986"/>
              <a:ext cx="1489629" cy="356967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7F03829-1185-8920-14F2-BBEBDF9B2A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63525" y="5609314"/>
              <a:ext cx="1166852" cy="300310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063D4713-1E8F-AB77-D4E0-5C76E9AC0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048085" y="5653694"/>
              <a:ext cx="1214274" cy="21155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C40369D-675A-6448-11E3-742C68FC3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40880"/>
            <a:stretch/>
          </p:blipFill>
          <p:spPr>
            <a:xfrm>
              <a:off x="929641" y="5605967"/>
              <a:ext cx="1107486" cy="307004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5CB44E8-796A-F8FE-9C59-C414DE262F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0377" y="2216226"/>
              <a:ext cx="1536450" cy="640188"/>
            </a:xfrm>
            <a:prstGeom prst="rect">
              <a:avLst/>
            </a:prstGeom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20D01AD3-10EB-DFAD-4BD6-3D4E83305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119257" y="2286738"/>
              <a:ext cx="2545743" cy="49916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618D4E8-839B-6C49-0BE6-22AAE4ABDB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86204" y="2288419"/>
              <a:ext cx="2115419" cy="495802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86CD5AB-FA61-F859-D76F-A57A6A6EEF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257430" y="2386165"/>
              <a:ext cx="2236345" cy="30031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59239DB-24B7-D700-EC90-106FDCD6C3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33753" y="3129095"/>
              <a:ext cx="1810042" cy="695450"/>
            </a:xfrm>
            <a:prstGeom prst="rect">
              <a:avLst/>
            </a:prstGeom>
          </p:spPr>
        </p:pic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53DE5E88-B9E6-A660-FF75-A33C1583F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111040" y="3312628"/>
              <a:ext cx="1772237" cy="328384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0B0F128F-F035-A0D5-7B06-3FB8A6A33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01212" y="3232892"/>
              <a:ext cx="1652410" cy="487856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6D49F9EB-5EDB-10F9-2E6A-573B02D72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308724" y="3178196"/>
              <a:ext cx="1767612" cy="597248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8A4F364-A079-CB43-2F02-23627B5401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36797" y="4848651"/>
              <a:ext cx="1483308" cy="408489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2F39171B-66E1-AC0B-3268-6E97B9E62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48086" y="4880468"/>
              <a:ext cx="1214274" cy="344854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0D31092C-F5C6-4A66-0D49-61CCCDADC1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14632" y="4825169"/>
              <a:ext cx="1079593" cy="455453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087CD089-926D-7239-D5C3-3651A1247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8752" y="4952755"/>
              <a:ext cx="864805" cy="20028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6064D40D-D78E-9903-9A57-AACA46139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9640" y="4939300"/>
              <a:ext cx="1622791" cy="227191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85A3C393-C497-2F63-E911-E0F4CFC27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46958" y="4919687"/>
              <a:ext cx="1595312" cy="266417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31AE5640-97C0-F9A8-1BCD-6693CD6321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70320" y="4119649"/>
              <a:ext cx="1057970" cy="295488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29287E67-7AA0-9DEB-9BCC-2A0C44AE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4688" y="4087657"/>
              <a:ext cx="916893" cy="359472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92B0C71-F5CC-0CCB-BB97-7F31DF0D2F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58903" y="4087657"/>
              <a:ext cx="1323210" cy="359472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C19DC72E-950A-8933-04DD-2D024079C3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24156" y="4042238"/>
              <a:ext cx="997524" cy="450311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034EAEAF-A609-8942-CDAD-6D5F8B975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rcRect/>
            <a:stretch/>
          </p:blipFill>
          <p:spPr>
            <a:xfrm>
              <a:off x="3374685" y="4148721"/>
              <a:ext cx="1207030" cy="2664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572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636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E09DFA90-51D1-C421-89B0-F3E8ECE34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9259"/>
          <a:stretch/>
        </p:blipFill>
        <p:spPr>
          <a:xfrm rot="10800000">
            <a:off x="7931705" y="0"/>
            <a:ext cx="4260295" cy="4838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F4755E-21F1-5C7D-59A8-5B2666A2B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19997"/>
            <a:ext cx="4260295" cy="48380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627A29-9E5D-D729-D8D7-09E949B59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1068" y="1404445"/>
            <a:ext cx="5069865" cy="615553"/>
          </a:xfrm>
        </p:spPr>
        <p:txBody>
          <a:bodyPr/>
          <a:lstStyle/>
          <a:p>
            <a:r>
              <a:rPr lang="en-US"/>
              <a:t>Announcing .NET 9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09F22CA-9A06-A5D1-E05E-209931EF4684}"/>
              </a:ext>
            </a:extLst>
          </p:cNvPr>
          <p:cNvSpPr txBox="1">
            <a:spLocks/>
          </p:cNvSpPr>
          <p:nvPr/>
        </p:nvSpPr>
        <p:spPr>
          <a:xfrm>
            <a:off x="3972909" y="2158372"/>
            <a:ext cx="4264573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aka.ms/get-dotnet-9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DF5630-591B-AE80-AE45-DE4EA84404CA}"/>
              </a:ext>
            </a:extLst>
          </p:cNvPr>
          <p:cNvSpPr txBox="1"/>
          <p:nvPr/>
        </p:nvSpPr>
        <p:spPr>
          <a:xfrm>
            <a:off x="8087193" y="4352741"/>
            <a:ext cx="1918741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chemeClr val="bg1"/>
                </a:solidFill>
                <a:latin typeface="Open Sans SemiBold"/>
                <a:ea typeface="Open Sans SemiBold"/>
                <a:cs typeface="Open Sans SemiBold"/>
              </a:rPr>
              <a:t>Performance</a:t>
            </a:r>
            <a:endParaRPr lang="en-US" sz="16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C28B08-9B5B-9418-65CE-D5223275ED24}"/>
              </a:ext>
            </a:extLst>
          </p:cNvPr>
          <p:cNvSpPr txBox="1"/>
          <p:nvPr/>
        </p:nvSpPr>
        <p:spPr>
          <a:xfrm>
            <a:off x="4041546" y="4352741"/>
            <a:ext cx="1737360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SemiBold"/>
                <a:ea typeface="Open Sans SemiBold"/>
                <a:cs typeface="Open Sans SemiBold"/>
              </a:rPr>
              <a:t>Modern &amp; Secure</a:t>
            </a:r>
            <a:endParaRPr kumimoji="0" lang="en-US" sz="16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1848E8-76E1-282E-622F-CEEB345FA42B}"/>
              </a:ext>
            </a:extLst>
          </p:cNvPr>
          <p:cNvSpPr txBox="1"/>
          <p:nvPr/>
        </p:nvSpPr>
        <p:spPr>
          <a:xfrm>
            <a:off x="5975596" y="4352741"/>
            <a:ext cx="1737360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>
                <a:solidFill>
                  <a:schemeClr val="bg1"/>
                </a:solidFill>
                <a:latin typeface="Open Sans SemiBold"/>
                <a:ea typeface="Open Sans SemiBold"/>
                <a:cs typeface="Open Sans SemiBold"/>
              </a:rPr>
              <a:t>Intelligent</a:t>
            </a:r>
            <a:endParaRPr kumimoji="0" lang="en-US" sz="16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E3B948-5567-E706-DEC7-98A283FD3192}"/>
              </a:ext>
            </a:extLst>
          </p:cNvPr>
          <p:cNvSpPr txBox="1"/>
          <p:nvPr/>
        </p:nvSpPr>
        <p:spPr>
          <a:xfrm>
            <a:off x="2107495" y="4352741"/>
            <a:ext cx="1737360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SemiBold"/>
                <a:ea typeface="Open Sans SemiBold"/>
                <a:cs typeface="Open Sans SemiBold"/>
              </a:rPr>
              <a:t>Productive</a:t>
            </a:r>
            <a:endParaRPr kumimoji="0" lang="en-US" sz="16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 SemiBold"/>
              <a:ea typeface="Open Sans SemiBold"/>
              <a:cs typeface="Open Sans SemiBold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FE35763-33B8-0A12-7CE5-259AE9CDF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93190" y="2750982"/>
            <a:ext cx="1253304" cy="1253304"/>
            <a:chOff x="3519670" y="2948277"/>
            <a:chExt cx="1382020" cy="138202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8023C1B-2820-5FF1-1233-7F2339D5ADBE}"/>
                </a:ext>
              </a:extLst>
            </p:cNvPr>
            <p:cNvSpPr/>
            <p:nvPr/>
          </p:nvSpPr>
          <p:spPr bwMode="auto">
            <a:xfrm>
              <a:off x="3519670" y="2948277"/>
              <a:ext cx="1382020" cy="1382020"/>
            </a:xfrm>
            <a:prstGeom prst="ellipse">
              <a:avLst/>
            </a:prstGeom>
            <a:gradFill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</a:gradFill>
            <a:effectLst/>
          </p:spPr>
          <p:txBody>
            <a:bodyPr wrap="square" lIns="0" tIns="0" rIns="0" bIns="0" anchor="t" anchorCtr="0"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kern="0" err="1">
                <a:ln w="3175">
                  <a:noFill/>
                </a:ln>
                <a:solidFill>
                  <a:srgbClr val="3A20A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22" name="Graphic 8">
              <a:extLst>
                <a:ext uri="{FF2B5EF4-FFF2-40B4-BE49-F238E27FC236}">
                  <a16:creationId xmlns:a16="http://schemas.microsoft.com/office/drawing/2014/main" id="{3C3E255A-2740-42A5-005D-BA1693E64F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6439" y="3322162"/>
              <a:ext cx="928483" cy="634250"/>
            </a:xfrm>
            <a:custGeom>
              <a:avLst/>
              <a:gdLst>
                <a:gd name="connsiteX0" fmla="*/ 76707 w 190567"/>
                <a:gd name="connsiteY0" fmla="*/ 98840 h 130177"/>
                <a:gd name="connsiteX1" fmla="*/ 136295 w 190567"/>
                <a:gd name="connsiteY1" fmla="*/ 18116 h 130177"/>
                <a:gd name="connsiteX2" fmla="*/ 145536 w 190567"/>
                <a:gd name="connsiteY2" fmla="*/ 16696 h 130177"/>
                <a:gd name="connsiteX3" fmla="*/ 148059 w 190567"/>
                <a:gd name="connsiteY3" fmla="*/ 23545 h 130177"/>
                <a:gd name="connsiteX4" fmla="*/ 147773 w 190567"/>
                <a:gd name="connsiteY4" fmla="*/ 24478 h 130177"/>
                <a:gd name="connsiteX5" fmla="*/ 110911 w 190567"/>
                <a:gd name="connsiteY5" fmla="*/ 117814 h 130177"/>
                <a:gd name="connsiteX6" fmla="*/ 85261 w 190567"/>
                <a:gd name="connsiteY6" fmla="*/ 128748 h 130177"/>
                <a:gd name="connsiteX7" fmla="*/ 74327 w 190567"/>
                <a:gd name="connsiteY7" fmla="*/ 103098 h 130177"/>
                <a:gd name="connsiteX8" fmla="*/ 75316 w 190567"/>
                <a:gd name="connsiteY8" fmla="*/ 101002 h 130177"/>
                <a:gd name="connsiteX9" fmla="*/ 75974 w 190567"/>
                <a:gd name="connsiteY9" fmla="*/ 99897 h 130177"/>
                <a:gd name="connsiteX10" fmla="*/ 76697 w 190567"/>
                <a:gd name="connsiteY10" fmla="*/ 98849 h 130177"/>
                <a:gd name="connsiteX11" fmla="*/ 136295 w 190567"/>
                <a:gd name="connsiteY11" fmla="*/ 18116 h 130177"/>
                <a:gd name="connsiteX12" fmla="*/ 76697 w 190567"/>
                <a:gd name="connsiteY12" fmla="*/ 98849 h 130177"/>
                <a:gd name="connsiteX13" fmla="*/ 158241 w 190567"/>
                <a:gd name="connsiteY13" fmla="*/ 22583 h 130177"/>
                <a:gd name="connsiteX14" fmla="*/ 177501 w 190567"/>
                <a:gd name="connsiteY14" fmla="*/ 43271 h 130177"/>
                <a:gd name="connsiteX15" fmla="*/ 190074 w 190567"/>
                <a:gd name="connsiteY15" fmla="*/ 66112 h 130177"/>
                <a:gd name="connsiteX16" fmla="*/ 186025 w 190567"/>
                <a:gd name="connsiteY16" fmla="*/ 75370 h 130177"/>
                <a:gd name="connsiteX17" fmla="*/ 176767 w 190567"/>
                <a:gd name="connsiteY17" fmla="*/ 71322 h 130177"/>
                <a:gd name="connsiteX18" fmla="*/ 173167 w 190567"/>
                <a:gd name="connsiteY18" fmla="*/ 63588 h 130177"/>
                <a:gd name="connsiteX19" fmla="*/ 153640 w 190567"/>
                <a:gd name="connsiteY19" fmla="*/ 74856 h 130177"/>
                <a:gd name="connsiteX20" fmla="*/ 143895 w 190567"/>
                <a:gd name="connsiteY20" fmla="*/ 72193 h 130177"/>
                <a:gd name="connsiteX21" fmla="*/ 145697 w 190567"/>
                <a:gd name="connsiteY21" fmla="*/ 63026 h 130177"/>
                <a:gd name="connsiteX22" fmla="*/ 146506 w 190567"/>
                <a:gd name="connsiteY22" fmla="*/ 62483 h 130177"/>
                <a:gd name="connsiteX23" fmla="*/ 165728 w 190567"/>
                <a:gd name="connsiteY23" fmla="*/ 51377 h 130177"/>
                <a:gd name="connsiteX24" fmla="*/ 163537 w 190567"/>
                <a:gd name="connsiteY24" fmla="*/ 48386 h 130177"/>
                <a:gd name="connsiteX25" fmla="*/ 153459 w 190567"/>
                <a:gd name="connsiteY25" fmla="*/ 37337 h 130177"/>
                <a:gd name="connsiteX26" fmla="*/ 157079 w 190567"/>
                <a:gd name="connsiteY26" fmla="*/ 28155 h 130177"/>
                <a:gd name="connsiteX27" fmla="*/ 157908 w 190567"/>
                <a:gd name="connsiteY27" fmla="*/ 25374 h 130177"/>
                <a:gd name="connsiteX28" fmla="*/ 158136 w 190567"/>
                <a:gd name="connsiteY28" fmla="*/ 23973 h 130177"/>
                <a:gd name="connsiteX29" fmla="*/ 158231 w 190567"/>
                <a:gd name="connsiteY29" fmla="*/ 22583 h 130177"/>
                <a:gd name="connsiteX30" fmla="*/ 133190 w 190567"/>
                <a:gd name="connsiteY30" fmla="*/ 7714 h 130177"/>
                <a:gd name="connsiteX31" fmla="*/ 129323 w 190567"/>
                <a:gd name="connsiteY31" fmla="*/ 10838 h 130177"/>
                <a:gd name="connsiteX32" fmla="*/ 128237 w 190567"/>
                <a:gd name="connsiteY32" fmla="*/ 12172 h 130177"/>
                <a:gd name="connsiteX33" fmla="*/ 123094 w 190567"/>
                <a:gd name="connsiteY33" fmla="*/ 19154 h 130177"/>
                <a:gd name="connsiteX34" fmla="*/ 102424 w 190567"/>
                <a:gd name="connsiteY34" fmla="*/ 14677 h 130177"/>
                <a:gd name="connsiteX35" fmla="*/ 102424 w 190567"/>
                <a:gd name="connsiteY35" fmla="*/ 40128 h 130177"/>
                <a:gd name="connsiteX36" fmla="*/ 95279 w 190567"/>
                <a:gd name="connsiteY36" fmla="*/ 47270 h 130177"/>
                <a:gd name="connsiteX37" fmla="*/ 88204 w 190567"/>
                <a:gd name="connsiteY37" fmla="*/ 41099 h 130177"/>
                <a:gd name="connsiteX38" fmla="*/ 88137 w 190567"/>
                <a:gd name="connsiteY38" fmla="*/ 40128 h 130177"/>
                <a:gd name="connsiteX39" fmla="*/ 88137 w 190567"/>
                <a:gd name="connsiteY39" fmla="*/ 14506 h 130177"/>
                <a:gd name="connsiteX40" fmla="*/ 44398 w 190567"/>
                <a:gd name="connsiteY40" fmla="*/ 30069 h 130177"/>
                <a:gd name="connsiteX41" fmla="*/ 24215 w 190567"/>
                <a:gd name="connsiteY41" fmla="*/ 51072 h 130177"/>
                <a:gd name="connsiteX42" fmla="*/ 44046 w 190567"/>
                <a:gd name="connsiteY42" fmla="*/ 62521 h 130177"/>
                <a:gd name="connsiteX43" fmla="*/ 46654 w 190567"/>
                <a:gd name="connsiteY43" fmla="*/ 72281 h 130177"/>
                <a:gd name="connsiteX44" fmla="*/ 37778 w 190567"/>
                <a:gd name="connsiteY44" fmla="*/ 75323 h 130177"/>
                <a:gd name="connsiteX45" fmla="*/ 36902 w 190567"/>
                <a:gd name="connsiteY45" fmla="*/ 74894 h 130177"/>
                <a:gd name="connsiteX46" fmla="*/ 17147 w 190567"/>
                <a:gd name="connsiteY46" fmla="*/ 63493 h 130177"/>
                <a:gd name="connsiteX47" fmla="*/ 13756 w 190567"/>
                <a:gd name="connsiteY47" fmla="*/ 71313 h 130177"/>
                <a:gd name="connsiteX48" fmla="*/ 4438 w 190567"/>
                <a:gd name="connsiteY48" fmla="*/ 75216 h 130177"/>
                <a:gd name="connsiteX49" fmla="*/ 440 w 190567"/>
                <a:gd name="connsiteY49" fmla="*/ 66141 h 130177"/>
                <a:gd name="connsiteX50" fmla="*/ 36197 w 190567"/>
                <a:gd name="connsiteY50" fmla="*/ 18363 h 130177"/>
                <a:gd name="connsiteX51" fmla="*/ 133190 w 190567"/>
                <a:gd name="connsiteY51" fmla="*/ 7724 h 130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0567" h="130177">
                  <a:moveTo>
                    <a:pt x="76707" y="98840"/>
                  </a:moveTo>
                  <a:lnTo>
                    <a:pt x="136295" y="18116"/>
                  </a:lnTo>
                  <a:cubicBezTo>
                    <a:pt x="138455" y="15172"/>
                    <a:pt x="142591" y="14536"/>
                    <a:pt x="145536" y="16696"/>
                  </a:cubicBezTo>
                  <a:cubicBezTo>
                    <a:pt x="147675" y="18265"/>
                    <a:pt x="148668" y="20962"/>
                    <a:pt x="148059" y="23545"/>
                  </a:cubicBezTo>
                  <a:lnTo>
                    <a:pt x="147773" y="24478"/>
                  </a:lnTo>
                  <a:lnTo>
                    <a:pt x="110911" y="117814"/>
                  </a:lnTo>
                  <a:cubicBezTo>
                    <a:pt x="106848" y="127916"/>
                    <a:pt x="95364" y="132812"/>
                    <a:pt x="85261" y="128748"/>
                  </a:cubicBezTo>
                  <a:cubicBezTo>
                    <a:pt x="75158" y="124684"/>
                    <a:pt x="70263" y="113201"/>
                    <a:pt x="74327" y="103098"/>
                  </a:cubicBezTo>
                  <a:cubicBezTo>
                    <a:pt x="74615" y="102380"/>
                    <a:pt x="74946" y="101680"/>
                    <a:pt x="75316" y="101002"/>
                  </a:cubicBezTo>
                  <a:lnTo>
                    <a:pt x="75974" y="99897"/>
                  </a:lnTo>
                  <a:lnTo>
                    <a:pt x="76697" y="98849"/>
                  </a:lnTo>
                  <a:lnTo>
                    <a:pt x="136295" y="18116"/>
                  </a:lnTo>
                  <a:lnTo>
                    <a:pt x="76697" y="98849"/>
                  </a:lnTo>
                  <a:close/>
                  <a:moveTo>
                    <a:pt x="158241" y="22583"/>
                  </a:moveTo>
                  <a:cubicBezTo>
                    <a:pt x="165594" y="28547"/>
                    <a:pt x="172077" y="35511"/>
                    <a:pt x="177501" y="43271"/>
                  </a:cubicBezTo>
                  <a:cubicBezTo>
                    <a:pt x="182492" y="50405"/>
                    <a:pt x="187311" y="59044"/>
                    <a:pt x="190074" y="66112"/>
                  </a:cubicBezTo>
                  <a:cubicBezTo>
                    <a:pt x="191513" y="69787"/>
                    <a:pt x="189700" y="73932"/>
                    <a:pt x="186025" y="75370"/>
                  </a:cubicBezTo>
                  <a:cubicBezTo>
                    <a:pt x="182351" y="76809"/>
                    <a:pt x="178206" y="74997"/>
                    <a:pt x="176767" y="71322"/>
                  </a:cubicBezTo>
                  <a:cubicBezTo>
                    <a:pt x="175708" y="68681"/>
                    <a:pt x="174506" y="66099"/>
                    <a:pt x="173167" y="63588"/>
                  </a:cubicBezTo>
                  <a:lnTo>
                    <a:pt x="153640" y="74856"/>
                  </a:lnTo>
                  <a:cubicBezTo>
                    <a:pt x="150214" y="76811"/>
                    <a:pt x="145851" y="75619"/>
                    <a:pt x="143895" y="72193"/>
                  </a:cubicBezTo>
                  <a:cubicBezTo>
                    <a:pt x="142138" y="69113"/>
                    <a:pt x="142905" y="65211"/>
                    <a:pt x="145697" y="63026"/>
                  </a:cubicBezTo>
                  <a:lnTo>
                    <a:pt x="146506" y="62483"/>
                  </a:lnTo>
                  <a:lnTo>
                    <a:pt x="165728" y="51377"/>
                  </a:lnTo>
                  <a:lnTo>
                    <a:pt x="163537" y="48386"/>
                  </a:lnTo>
                  <a:cubicBezTo>
                    <a:pt x="160500" y="44421"/>
                    <a:pt x="157128" y="40725"/>
                    <a:pt x="153459" y="37337"/>
                  </a:cubicBezTo>
                  <a:lnTo>
                    <a:pt x="157079" y="28155"/>
                  </a:lnTo>
                  <a:cubicBezTo>
                    <a:pt x="157441" y="27241"/>
                    <a:pt x="157717" y="26307"/>
                    <a:pt x="157908" y="25374"/>
                  </a:cubicBezTo>
                  <a:lnTo>
                    <a:pt x="158136" y="23973"/>
                  </a:lnTo>
                  <a:lnTo>
                    <a:pt x="158231" y="22583"/>
                  </a:lnTo>
                  <a:close/>
                  <a:moveTo>
                    <a:pt x="133190" y="7714"/>
                  </a:moveTo>
                  <a:cubicBezTo>
                    <a:pt x="131749" y="8552"/>
                    <a:pt x="130445" y="9606"/>
                    <a:pt x="129323" y="10838"/>
                  </a:cubicBezTo>
                  <a:lnTo>
                    <a:pt x="128237" y="12172"/>
                  </a:lnTo>
                  <a:lnTo>
                    <a:pt x="123094" y="19154"/>
                  </a:lnTo>
                  <a:cubicBezTo>
                    <a:pt x="116410" y="16833"/>
                    <a:pt x="109469" y="15330"/>
                    <a:pt x="102424" y="14677"/>
                  </a:cubicBezTo>
                  <a:lnTo>
                    <a:pt x="102424" y="40128"/>
                  </a:lnTo>
                  <a:cubicBezTo>
                    <a:pt x="102424" y="44073"/>
                    <a:pt x="99224" y="47271"/>
                    <a:pt x="95279" y="47270"/>
                  </a:cubicBezTo>
                  <a:cubicBezTo>
                    <a:pt x="91710" y="47269"/>
                    <a:pt x="88690" y="44634"/>
                    <a:pt x="88204" y="41099"/>
                  </a:cubicBezTo>
                  <a:lnTo>
                    <a:pt x="88137" y="40128"/>
                  </a:lnTo>
                  <a:lnTo>
                    <a:pt x="88137" y="14506"/>
                  </a:lnTo>
                  <a:cubicBezTo>
                    <a:pt x="72414" y="15624"/>
                    <a:pt x="57293" y="21004"/>
                    <a:pt x="44398" y="30069"/>
                  </a:cubicBezTo>
                  <a:cubicBezTo>
                    <a:pt x="36626" y="35518"/>
                    <a:pt x="29844" y="42661"/>
                    <a:pt x="24215" y="51072"/>
                  </a:cubicBezTo>
                  <a:lnTo>
                    <a:pt x="44046" y="62521"/>
                  </a:lnTo>
                  <a:cubicBezTo>
                    <a:pt x="47461" y="64497"/>
                    <a:pt x="48629" y="68866"/>
                    <a:pt x="46654" y="72281"/>
                  </a:cubicBezTo>
                  <a:cubicBezTo>
                    <a:pt x="44869" y="75368"/>
                    <a:pt x="41081" y="76666"/>
                    <a:pt x="37778" y="75323"/>
                  </a:cubicBezTo>
                  <a:lnTo>
                    <a:pt x="36902" y="74894"/>
                  </a:lnTo>
                  <a:lnTo>
                    <a:pt x="17147" y="63493"/>
                  </a:lnTo>
                  <a:cubicBezTo>
                    <a:pt x="15928" y="66026"/>
                    <a:pt x="14804" y="68636"/>
                    <a:pt x="13756" y="71313"/>
                  </a:cubicBezTo>
                  <a:cubicBezTo>
                    <a:pt x="12261" y="74964"/>
                    <a:pt x="8089" y="76711"/>
                    <a:pt x="4438" y="75216"/>
                  </a:cubicBezTo>
                  <a:cubicBezTo>
                    <a:pt x="881" y="73760"/>
                    <a:pt x="-886" y="69749"/>
                    <a:pt x="440" y="66141"/>
                  </a:cubicBezTo>
                  <a:cubicBezTo>
                    <a:pt x="8127" y="46376"/>
                    <a:pt x="20252" y="29536"/>
                    <a:pt x="36197" y="18363"/>
                  </a:cubicBezTo>
                  <a:cubicBezTo>
                    <a:pt x="64582" y="-1535"/>
                    <a:pt x="101167" y="-5548"/>
                    <a:pt x="133190" y="7724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FB5ECF5-9087-A222-8A59-E2BA56DE0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349523" y="2750982"/>
            <a:ext cx="1253304" cy="1253304"/>
            <a:chOff x="4502323" y="2876159"/>
            <a:chExt cx="1253304" cy="1253304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3071DE0-39DD-C11F-30AE-972F70952BF4}"/>
                </a:ext>
              </a:extLst>
            </p:cNvPr>
            <p:cNvSpPr/>
            <p:nvPr/>
          </p:nvSpPr>
          <p:spPr bwMode="auto">
            <a:xfrm>
              <a:off x="4502323" y="2876159"/>
              <a:ext cx="1253304" cy="1253304"/>
            </a:xfrm>
            <a:prstGeom prst="ellipse">
              <a:avLst/>
            </a:prstGeom>
            <a:gradFill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</a:gradFill>
            <a:effectLst/>
          </p:spPr>
          <p:txBody>
            <a:bodyPr wrap="square" lIns="0" tIns="0" rIns="0" bIns="0" anchor="t" anchorCtr="0"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kern="0" err="1">
                <a:ln w="3175">
                  <a:noFill/>
                </a:ln>
                <a:solidFill>
                  <a:srgbClr val="3A20A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34" name="Graphic 46" descr="Gradient icon of a gear and a trending up arrow">
              <a:extLst>
                <a:ext uri="{FF2B5EF4-FFF2-40B4-BE49-F238E27FC236}">
                  <a16:creationId xmlns:a16="http://schemas.microsoft.com/office/drawing/2014/main" id="{3FF1610A-A4A1-840F-722A-350264C624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96023" y="3174206"/>
              <a:ext cx="665904" cy="657211"/>
            </a:xfrm>
            <a:custGeom>
              <a:avLst/>
              <a:gdLst>
                <a:gd name="connsiteX0" fmla="*/ 347668 w 405250"/>
                <a:gd name="connsiteY0" fmla="*/ 0 h 401315"/>
                <a:gd name="connsiteX1" fmla="*/ 368120 w 405250"/>
                <a:gd name="connsiteY1" fmla="*/ 20451 h 401315"/>
                <a:gd name="connsiteX2" fmla="*/ 368120 w 405250"/>
                <a:gd name="connsiteY2" fmla="*/ 122706 h 401315"/>
                <a:gd name="connsiteX3" fmla="*/ 347668 w 405250"/>
                <a:gd name="connsiteY3" fmla="*/ 143157 h 401315"/>
                <a:gd name="connsiteX4" fmla="*/ 327217 w 405250"/>
                <a:gd name="connsiteY4" fmla="*/ 122706 h 401315"/>
                <a:gd name="connsiteX5" fmla="*/ 327217 w 405250"/>
                <a:gd name="connsiteY5" fmla="*/ 69824 h 401315"/>
                <a:gd name="connsiteX6" fmla="*/ 208746 w 405250"/>
                <a:gd name="connsiteY6" fmla="*/ 188295 h 401315"/>
                <a:gd name="connsiteX7" fmla="*/ 194285 w 405250"/>
                <a:gd name="connsiteY7" fmla="*/ 194285 h 401315"/>
                <a:gd name="connsiteX8" fmla="*/ 179824 w 405250"/>
                <a:gd name="connsiteY8" fmla="*/ 188295 h 401315"/>
                <a:gd name="connsiteX9" fmla="*/ 143158 w 405250"/>
                <a:gd name="connsiteY9" fmla="*/ 151628 h 401315"/>
                <a:gd name="connsiteX10" fmla="*/ 34912 w 405250"/>
                <a:gd name="connsiteY10" fmla="*/ 259874 h 401315"/>
                <a:gd name="connsiteX11" fmla="*/ 5990 w 405250"/>
                <a:gd name="connsiteY11" fmla="*/ 259874 h 401315"/>
                <a:gd name="connsiteX12" fmla="*/ 5990 w 405250"/>
                <a:gd name="connsiteY12" fmla="*/ 230952 h 401315"/>
                <a:gd name="connsiteX13" fmla="*/ 128696 w 405250"/>
                <a:gd name="connsiteY13" fmla="*/ 108245 h 401315"/>
                <a:gd name="connsiteX14" fmla="*/ 143158 w 405250"/>
                <a:gd name="connsiteY14" fmla="*/ 102255 h 401315"/>
                <a:gd name="connsiteX15" fmla="*/ 157619 w 405250"/>
                <a:gd name="connsiteY15" fmla="*/ 108245 h 401315"/>
                <a:gd name="connsiteX16" fmla="*/ 194285 w 405250"/>
                <a:gd name="connsiteY16" fmla="*/ 144912 h 401315"/>
                <a:gd name="connsiteX17" fmla="*/ 298295 w 405250"/>
                <a:gd name="connsiteY17" fmla="*/ 40902 h 401315"/>
                <a:gd name="connsiteX18" fmla="*/ 245413 w 405250"/>
                <a:gd name="connsiteY18" fmla="*/ 40902 h 401315"/>
                <a:gd name="connsiteX19" fmla="*/ 224962 w 405250"/>
                <a:gd name="connsiteY19" fmla="*/ 20451 h 401315"/>
                <a:gd name="connsiteX20" fmla="*/ 245413 w 405250"/>
                <a:gd name="connsiteY20" fmla="*/ 0 h 401315"/>
                <a:gd name="connsiteX21" fmla="*/ 347668 w 405250"/>
                <a:gd name="connsiteY21" fmla="*/ 0 h 401315"/>
                <a:gd name="connsiteX22" fmla="*/ 230653 w 405250"/>
                <a:gd name="connsiteY22" fmla="*/ 224463 h 401315"/>
                <a:gd name="connsiteX23" fmla="*/ 201179 w 405250"/>
                <a:gd name="connsiteY23" fmla="*/ 275513 h 401315"/>
                <a:gd name="connsiteX24" fmla="*/ 189232 w 405250"/>
                <a:gd name="connsiteY24" fmla="*/ 278468 h 401315"/>
                <a:gd name="connsiteX25" fmla="*/ 187837 w 405250"/>
                <a:gd name="connsiteY25" fmla="*/ 296541 h 401315"/>
                <a:gd name="connsiteX26" fmla="*/ 189363 w 405250"/>
                <a:gd name="connsiteY26" fmla="*/ 315425 h 401315"/>
                <a:gd name="connsiteX27" fmla="*/ 200394 w 405250"/>
                <a:gd name="connsiteY27" fmla="*/ 318082 h 401315"/>
                <a:gd name="connsiteX28" fmla="*/ 230048 w 405250"/>
                <a:gd name="connsiteY28" fmla="*/ 369424 h 401315"/>
                <a:gd name="connsiteX29" fmla="*/ 226238 w 405250"/>
                <a:gd name="connsiteY29" fmla="*/ 382335 h 401315"/>
                <a:gd name="connsiteX30" fmla="*/ 256592 w 405250"/>
                <a:gd name="connsiteY30" fmla="*/ 401181 h 401315"/>
                <a:gd name="connsiteX31" fmla="*/ 266680 w 405250"/>
                <a:gd name="connsiteY31" fmla="*/ 390573 h 401315"/>
                <a:gd name="connsiteX32" fmla="*/ 325970 w 405250"/>
                <a:gd name="connsiteY32" fmla="*/ 390583 h 401315"/>
                <a:gd name="connsiteX33" fmla="*/ 336169 w 405250"/>
                <a:gd name="connsiteY33" fmla="*/ 401316 h 401315"/>
                <a:gd name="connsiteX34" fmla="*/ 366494 w 405250"/>
                <a:gd name="connsiteY34" fmla="*/ 382646 h 401315"/>
                <a:gd name="connsiteX35" fmla="*/ 362442 w 405250"/>
                <a:gd name="connsiteY35" fmla="*/ 368619 h 401315"/>
                <a:gd name="connsiteX36" fmla="*/ 391916 w 405250"/>
                <a:gd name="connsiteY36" fmla="*/ 317566 h 401315"/>
                <a:gd name="connsiteX37" fmla="*/ 403856 w 405250"/>
                <a:gd name="connsiteY37" fmla="*/ 314613 h 401315"/>
                <a:gd name="connsiteX38" fmla="*/ 405250 w 405250"/>
                <a:gd name="connsiteY38" fmla="*/ 296541 h 401315"/>
                <a:gd name="connsiteX39" fmla="*/ 403725 w 405250"/>
                <a:gd name="connsiteY39" fmla="*/ 277652 h 401315"/>
                <a:gd name="connsiteX40" fmla="*/ 392702 w 405250"/>
                <a:gd name="connsiteY40" fmla="*/ 274998 h 401315"/>
                <a:gd name="connsiteX41" fmla="*/ 363050 w 405250"/>
                <a:gd name="connsiteY41" fmla="*/ 223655 h 401315"/>
                <a:gd name="connsiteX42" fmla="*/ 366856 w 405250"/>
                <a:gd name="connsiteY42" fmla="*/ 210753 h 401315"/>
                <a:gd name="connsiteX43" fmla="*/ 336502 w 405250"/>
                <a:gd name="connsiteY43" fmla="*/ 191903 h 401315"/>
                <a:gd name="connsiteX44" fmla="*/ 326418 w 405250"/>
                <a:gd name="connsiteY44" fmla="*/ 202507 h 401315"/>
                <a:gd name="connsiteX45" fmla="*/ 267128 w 405250"/>
                <a:gd name="connsiteY45" fmla="*/ 202496 h 401315"/>
                <a:gd name="connsiteX46" fmla="*/ 256927 w 405250"/>
                <a:gd name="connsiteY46" fmla="*/ 191764 h 401315"/>
                <a:gd name="connsiteX47" fmla="*/ 226602 w 405250"/>
                <a:gd name="connsiteY47" fmla="*/ 210429 h 401315"/>
                <a:gd name="connsiteX48" fmla="*/ 230653 w 405250"/>
                <a:gd name="connsiteY48" fmla="*/ 224463 h 401315"/>
                <a:gd name="connsiteX49" fmla="*/ 296543 w 405250"/>
                <a:gd name="connsiteY49" fmla="*/ 327217 h 401315"/>
                <a:gd name="connsiteX50" fmla="*/ 266897 w 405250"/>
                <a:gd name="connsiteY50" fmla="*/ 296541 h 401315"/>
                <a:gd name="connsiteX51" fmla="*/ 296543 w 405250"/>
                <a:gd name="connsiteY51" fmla="*/ 265864 h 401315"/>
                <a:gd name="connsiteX52" fmla="*/ 326191 w 405250"/>
                <a:gd name="connsiteY52" fmla="*/ 296541 h 401315"/>
                <a:gd name="connsiteX53" fmla="*/ 296543 w 405250"/>
                <a:gd name="connsiteY53" fmla="*/ 327217 h 40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05250" h="401315">
                  <a:moveTo>
                    <a:pt x="347668" y="0"/>
                  </a:moveTo>
                  <a:cubicBezTo>
                    <a:pt x="358964" y="0"/>
                    <a:pt x="368120" y="9157"/>
                    <a:pt x="368120" y="20451"/>
                  </a:cubicBezTo>
                  <a:lnTo>
                    <a:pt x="368120" y="122706"/>
                  </a:lnTo>
                  <a:cubicBezTo>
                    <a:pt x="368120" y="134001"/>
                    <a:pt x="358964" y="143157"/>
                    <a:pt x="347668" y="143157"/>
                  </a:cubicBezTo>
                  <a:cubicBezTo>
                    <a:pt x="336373" y="143157"/>
                    <a:pt x="327217" y="134001"/>
                    <a:pt x="327217" y="122706"/>
                  </a:cubicBezTo>
                  <a:lnTo>
                    <a:pt x="327217" y="69824"/>
                  </a:lnTo>
                  <a:lnTo>
                    <a:pt x="208746" y="188295"/>
                  </a:lnTo>
                  <a:cubicBezTo>
                    <a:pt x="204912" y="192130"/>
                    <a:pt x="199709" y="194285"/>
                    <a:pt x="194285" y="194285"/>
                  </a:cubicBezTo>
                  <a:cubicBezTo>
                    <a:pt x="188862" y="194285"/>
                    <a:pt x="183659" y="192130"/>
                    <a:pt x="179824" y="188295"/>
                  </a:cubicBezTo>
                  <a:lnTo>
                    <a:pt x="143158" y="151628"/>
                  </a:lnTo>
                  <a:lnTo>
                    <a:pt x="34912" y="259874"/>
                  </a:lnTo>
                  <a:cubicBezTo>
                    <a:pt x="26926" y="267860"/>
                    <a:pt x="13977" y="267860"/>
                    <a:pt x="5990" y="259874"/>
                  </a:cubicBezTo>
                  <a:cubicBezTo>
                    <a:pt x="-1997" y="251888"/>
                    <a:pt x="-1997" y="238938"/>
                    <a:pt x="5990" y="230952"/>
                  </a:cubicBezTo>
                  <a:lnTo>
                    <a:pt x="128696" y="108245"/>
                  </a:lnTo>
                  <a:cubicBezTo>
                    <a:pt x="132532" y="104410"/>
                    <a:pt x="137734" y="102255"/>
                    <a:pt x="143158" y="102255"/>
                  </a:cubicBezTo>
                  <a:cubicBezTo>
                    <a:pt x="148581" y="102255"/>
                    <a:pt x="153784" y="104410"/>
                    <a:pt x="157619" y="108245"/>
                  </a:cubicBezTo>
                  <a:lnTo>
                    <a:pt x="194285" y="144912"/>
                  </a:lnTo>
                  <a:lnTo>
                    <a:pt x="298295" y="40902"/>
                  </a:lnTo>
                  <a:lnTo>
                    <a:pt x="245413" y="40902"/>
                  </a:lnTo>
                  <a:cubicBezTo>
                    <a:pt x="234118" y="40902"/>
                    <a:pt x="224962" y="31746"/>
                    <a:pt x="224962" y="20451"/>
                  </a:cubicBezTo>
                  <a:cubicBezTo>
                    <a:pt x="224962" y="9156"/>
                    <a:pt x="234118" y="0"/>
                    <a:pt x="245413" y="0"/>
                  </a:cubicBezTo>
                  <a:lnTo>
                    <a:pt x="347668" y="0"/>
                  </a:lnTo>
                  <a:close/>
                  <a:moveTo>
                    <a:pt x="230653" y="224463"/>
                  </a:moveTo>
                  <a:cubicBezTo>
                    <a:pt x="237091" y="246759"/>
                    <a:pt x="223708" y="269938"/>
                    <a:pt x="201179" y="275513"/>
                  </a:cubicBezTo>
                  <a:lnTo>
                    <a:pt x="189232" y="278468"/>
                  </a:lnTo>
                  <a:cubicBezTo>
                    <a:pt x="188314" y="284352"/>
                    <a:pt x="187837" y="290389"/>
                    <a:pt x="187837" y="296541"/>
                  </a:cubicBezTo>
                  <a:cubicBezTo>
                    <a:pt x="187837" y="302977"/>
                    <a:pt x="188359" y="309286"/>
                    <a:pt x="189363" y="315425"/>
                  </a:cubicBezTo>
                  <a:lnTo>
                    <a:pt x="200394" y="318082"/>
                  </a:lnTo>
                  <a:cubicBezTo>
                    <a:pt x="223146" y="323561"/>
                    <a:pt x="236672" y="346979"/>
                    <a:pt x="230048" y="369424"/>
                  </a:cubicBezTo>
                  <a:lnTo>
                    <a:pt x="226238" y="382335"/>
                  </a:lnTo>
                  <a:cubicBezTo>
                    <a:pt x="235220" y="390221"/>
                    <a:pt x="245454" y="396626"/>
                    <a:pt x="256592" y="401181"/>
                  </a:cubicBezTo>
                  <a:lnTo>
                    <a:pt x="266680" y="390573"/>
                  </a:lnTo>
                  <a:cubicBezTo>
                    <a:pt x="282806" y="373615"/>
                    <a:pt x="309848" y="373619"/>
                    <a:pt x="325970" y="390583"/>
                  </a:cubicBezTo>
                  <a:lnTo>
                    <a:pt x="336169" y="401316"/>
                  </a:lnTo>
                  <a:cubicBezTo>
                    <a:pt x="347284" y="396810"/>
                    <a:pt x="357509" y="390466"/>
                    <a:pt x="366494" y="382646"/>
                  </a:cubicBezTo>
                  <a:lnTo>
                    <a:pt x="362442" y="368619"/>
                  </a:lnTo>
                  <a:cubicBezTo>
                    <a:pt x="356006" y="346321"/>
                    <a:pt x="369390" y="323141"/>
                    <a:pt x="391916" y="317566"/>
                  </a:cubicBezTo>
                  <a:lnTo>
                    <a:pt x="403856" y="314613"/>
                  </a:lnTo>
                  <a:cubicBezTo>
                    <a:pt x="404774" y="308730"/>
                    <a:pt x="405250" y="302692"/>
                    <a:pt x="405250" y="296541"/>
                  </a:cubicBezTo>
                  <a:cubicBezTo>
                    <a:pt x="405250" y="290105"/>
                    <a:pt x="404729" y="283794"/>
                    <a:pt x="403725" y="277652"/>
                  </a:cubicBezTo>
                  <a:lnTo>
                    <a:pt x="392702" y="274998"/>
                  </a:lnTo>
                  <a:cubicBezTo>
                    <a:pt x="369950" y="269519"/>
                    <a:pt x="356426" y="246102"/>
                    <a:pt x="363050" y="223655"/>
                  </a:cubicBezTo>
                  <a:lnTo>
                    <a:pt x="366856" y="210753"/>
                  </a:lnTo>
                  <a:cubicBezTo>
                    <a:pt x="357876" y="202865"/>
                    <a:pt x="347640" y="196459"/>
                    <a:pt x="336502" y="191903"/>
                  </a:cubicBezTo>
                  <a:lnTo>
                    <a:pt x="326418" y="202507"/>
                  </a:lnTo>
                  <a:cubicBezTo>
                    <a:pt x="310292" y="219467"/>
                    <a:pt x="283250" y="219461"/>
                    <a:pt x="267128" y="202496"/>
                  </a:cubicBezTo>
                  <a:lnTo>
                    <a:pt x="256927" y="191764"/>
                  </a:lnTo>
                  <a:cubicBezTo>
                    <a:pt x="245812" y="196267"/>
                    <a:pt x="235586" y="202609"/>
                    <a:pt x="226602" y="210429"/>
                  </a:cubicBezTo>
                  <a:lnTo>
                    <a:pt x="230653" y="224463"/>
                  </a:lnTo>
                  <a:close/>
                  <a:moveTo>
                    <a:pt x="296543" y="327217"/>
                  </a:moveTo>
                  <a:cubicBezTo>
                    <a:pt x="280170" y="327217"/>
                    <a:pt x="266897" y="313482"/>
                    <a:pt x="266897" y="296541"/>
                  </a:cubicBezTo>
                  <a:cubicBezTo>
                    <a:pt x="266897" y="279599"/>
                    <a:pt x="280170" y="265864"/>
                    <a:pt x="296543" y="265864"/>
                  </a:cubicBezTo>
                  <a:cubicBezTo>
                    <a:pt x="312918" y="265864"/>
                    <a:pt x="326191" y="279599"/>
                    <a:pt x="326191" y="296541"/>
                  </a:cubicBezTo>
                  <a:cubicBezTo>
                    <a:pt x="326191" y="313482"/>
                    <a:pt x="312918" y="327217"/>
                    <a:pt x="296543" y="327217"/>
                  </a:cubicBezTo>
                  <a:close/>
                </a:path>
              </a:pathLst>
            </a:custGeom>
            <a:solidFill>
              <a:schemeClr val="bg1"/>
            </a:solidFill>
            <a:effectLst/>
          </p:spPr>
          <p:txBody>
            <a:bodyPr wrap="square" lIns="0" tIns="18288" rIns="0" bIns="45720" anchor="ctr" anchorCtr="0">
              <a:sp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>
                <a:ln w="3175">
                  <a:noFill/>
                </a:ln>
                <a:gradFill>
                  <a:gsLst>
                    <a:gs pos="3933">
                      <a:srgbClr val="FFFFFF"/>
                    </a:gs>
                    <a:gs pos="17416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Variable Text Semibold" pitchFamily="2" charset="0"/>
                <a:cs typeface="Segoe UI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CEBB91B-2EC1-CE16-E3AD-57C5ACCFA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283574" y="2750982"/>
            <a:ext cx="1253304" cy="1253304"/>
            <a:chOff x="6436374" y="2876159"/>
            <a:chExt cx="1253304" cy="1253304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B45EB60-C0C0-7CBA-6D66-D5E18C02948F}"/>
                </a:ext>
              </a:extLst>
            </p:cNvPr>
            <p:cNvSpPr/>
            <p:nvPr/>
          </p:nvSpPr>
          <p:spPr bwMode="auto">
            <a:xfrm>
              <a:off x="6436374" y="2876159"/>
              <a:ext cx="1253304" cy="1253304"/>
            </a:xfrm>
            <a:prstGeom prst="ellipse">
              <a:avLst/>
            </a:prstGeom>
            <a:gradFill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</a:gradFill>
            <a:effectLst/>
          </p:spPr>
          <p:txBody>
            <a:bodyPr wrap="square" lIns="0" tIns="0" rIns="0" bIns="0" anchor="t" anchorCtr="0"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kern="0" err="1">
                <a:ln w="3175">
                  <a:noFill/>
                </a:ln>
                <a:solidFill>
                  <a:srgbClr val="3A20A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37" name="Graphic 40">
              <a:extLst>
                <a:ext uri="{FF2B5EF4-FFF2-40B4-BE49-F238E27FC236}">
                  <a16:creationId xmlns:a16="http://schemas.microsoft.com/office/drawing/2014/main" id="{4BDF7050-18A9-D4DB-2FC5-7BB0EA6664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52492" y="3138893"/>
              <a:ext cx="673306" cy="665211"/>
            </a:xfrm>
            <a:custGeom>
              <a:avLst/>
              <a:gdLst>
                <a:gd name="connsiteX0" fmla="*/ 76200 w 381000"/>
                <a:gd name="connsiteY0" fmla="*/ 76200 h 376420"/>
                <a:gd name="connsiteX1" fmla="*/ 76200 w 381000"/>
                <a:gd name="connsiteY1" fmla="*/ 109538 h 376420"/>
                <a:gd name="connsiteX2" fmla="*/ 45244 w 381000"/>
                <a:gd name="connsiteY2" fmla="*/ 109538 h 376420"/>
                <a:gd name="connsiteX3" fmla="*/ 0 w 381000"/>
                <a:gd name="connsiteY3" fmla="*/ 154781 h 376420"/>
                <a:gd name="connsiteX4" fmla="*/ 0 w 381000"/>
                <a:gd name="connsiteY4" fmla="*/ 330994 h 376420"/>
                <a:gd name="connsiteX5" fmla="*/ 45244 w 381000"/>
                <a:gd name="connsiteY5" fmla="*/ 376238 h 376420"/>
                <a:gd name="connsiteX6" fmla="*/ 259556 w 381000"/>
                <a:gd name="connsiteY6" fmla="*/ 376238 h 376420"/>
                <a:gd name="connsiteX7" fmla="*/ 264887 w 381000"/>
                <a:gd name="connsiteY7" fmla="*/ 375927 h 376420"/>
                <a:gd name="connsiteX8" fmla="*/ 252626 w 381000"/>
                <a:gd name="connsiteY8" fmla="*/ 365943 h 376420"/>
                <a:gd name="connsiteX9" fmla="*/ 209550 w 381000"/>
                <a:gd name="connsiteY9" fmla="*/ 273844 h 376420"/>
                <a:gd name="connsiteX10" fmla="*/ 209550 w 381000"/>
                <a:gd name="connsiteY10" fmla="*/ 222307 h 376420"/>
                <a:gd name="connsiteX11" fmla="*/ 234295 w 381000"/>
                <a:gd name="connsiteY11" fmla="*/ 196146 h 376420"/>
                <a:gd name="connsiteX12" fmla="*/ 234404 w 381000"/>
                <a:gd name="connsiteY12" fmla="*/ 196140 h 376420"/>
                <a:gd name="connsiteX13" fmla="*/ 235038 w 381000"/>
                <a:gd name="connsiteY13" fmla="*/ 196098 h 376420"/>
                <a:gd name="connsiteX14" fmla="*/ 237674 w 381000"/>
                <a:gd name="connsiteY14" fmla="*/ 195885 h 376420"/>
                <a:gd name="connsiteX15" fmla="*/ 246762 w 381000"/>
                <a:gd name="connsiteY15" fmla="*/ 194836 h 376420"/>
                <a:gd name="connsiteX16" fmla="*/ 265178 w 381000"/>
                <a:gd name="connsiteY16" fmla="*/ 190463 h 376420"/>
                <a:gd name="connsiteX17" fmla="*/ 278087 w 381000"/>
                <a:gd name="connsiteY17" fmla="*/ 181386 h 376420"/>
                <a:gd name="connsiteX18" fmla="*/ 284127 w 381000"/>
                <a:gd name="connsiteY18" fmla="*/ 176118 h 376420"/>
                <a:gd name="connsiteX19" fmla="*/ 285835 w 381000"/>
                <a:gd name="connsiteY19" fmla="*/ 174533 h 376420"/>
                <a:gd name="connsiteX20" fmla="*/ 286242 w 381000"/>
                <a:gd name="connsiteY20" fmla="*/ 174147 h 376420"/>
                <a:gd name="connsiteX21" fmla="*/ 286311 w 381000"/>
                <a:gd name="connsiteY21" fmla="*/ 174080 h 376420"/>
                <a:gd name="connsiteX22" fmla="*/ 304800 w 381000"/>
                <a:gd name="connsiteY22" fmla="*/ 166688 h 376420"/>
                <a:gd name="connsiteX23" fmla="*/ 304800 w 381000"/>
                <a:gd name="connsiteY23" fmla="*/ 154781 h 376420"/>
                <a:gd name="connsiteX24" fmla="*/ 259556 w 381000"/>
                <a:gd name="connsiteY24" fmla="*/ 109538 h 376420"/>
                <a:gd name="connsiteX25" fmla="*/ 228600 w 381000"/>
                <a:gd name="connsiteY25" fmla="*/ 109538 h 376420"/>
                <a:gd name="connsiteX26" fmla="*/ 228600 w 381000"/>
                <a:gd name="connsiteY26" fmla="*/ 76200 h 376420"/>
                <a:gd name="connsiteX27" fmla="*/ 152400 w 381000"/>
                <a:gd name="connsiteY27" fmla="*/ 0 h 376420"/>
                <a:gd name="connsiteX28" fmla="*/ 76200 w 381000"/>
                <a:gd name="connsiteY28" fmla="*/ 76200 h 376420"/>
                <a:gd name="connsiteX29" fmla="*/ 152400 w 381000"/>
                <a:gd name="connsiteY29" fmla="*/ 23813 h 376420"/>
                <a:gd name="connsiteX30" fmla="*/ 204788 w 381000"/>
                <a:gd name="connsiteY30" fmla="*/ 76200 h 376420"/>
                <a:gd name="connsiteX31" fmla="*/ 204788 w 381000"/>
                <a:gd name="connsiteY31" fmla="*/ 109538 h 376420"/>
                <a:gd name="connsiteX32" fmla="*/ 100013 w 381000"/>
                <a:gd name="connsiteY32" fmla="*/ 109538 h 376420"/>
                <a:gd name="connsiteX33" fmla="*/ 100013 w 381000"/>
                <a:gd name="connsiteY33" fmla="*/ 76200 h 376420"/>
                <a:gd name="connsiteX34" fmla="*/ 152400 w 381000"/>
                <a:gd name="connsiteY34" fmla="*/ 23813 h 376420"/>
                <a:gd name="connsiteX35" fmla="*/ 180975 w 381000"/>
                <a:gd name="connsiteY35" fmla="*/ 242888 h 376420"/>
                <a:gd name="connsiteX36" fmla="*/ 152400 w 381000"/>
                <a:gd name="connsiteY36" fmla="*/ 271463 h 376420"/>
                <a:gd name="connsiteX37" fmla="*/ 123825 w 381000"/>
                <a:gd name="connsiteY37" fmla="*/ 242888 h 376420"/>
                <a:gd name="connsiteX38" fmla="*/ 152400 w 381000"/>
                <a:gd name="connsiteY38" fmla="*/ 214313 h 376420"/>
                <a:gd name="connsiteX39" fmla="*/ 180975 w 381000"/>
                <a:gd name="connsiteY39" fmla="*/ 242888 h 376420"/>
                <a:gd name="connsiteX40" fmla="*/ 228600 w 381000"/>
                <a:gd name="connsiteY40" fmla="*/ 221552 h 376420"/>
                <a:gd name="connsiteX41" fmla="*/ 228600 w 381000"/>
                <a:gd name="connsiteY41" fmla="*/ 276227 h 376420"/>
                <a:gd name="connsiteX42" fmla="*/ 302156 w 381000"/>
                <a:gd name="connsiteY42" fmla="*/ 375823 h 376420"/>
                <a:gd name="connsiteX43" fmla="*/ 307419 w 381000"/>
                <a:gd name="connsiteY43" fmla="*/ 375827 h 376420"/>
                <a:gd name="connsiteX44" fmla="*/ 381000 w 381000"/>
                <a:gd name="connsiteY44" fmla="*/ 278249 h 376420"/>
                <a:gd name="connsiteX45" fmla="*/ 381000 w 381000"/>
                <a:gd name="connsiteY45" fmla="*/ 221549 h 376420"/>
                <a:gd name="connsiteX46" fmla="*/ 373759 w 381000"/>
                <a:gd name="connsiteY46" fmla="*/ 214207 h 376420"/>
                <a:gd name="connsiteX47" fmla="*/ 338124 w 381000"/>
                <a:gd name="connsiteY47" fmla="*/ 208599 h 376420"/>
                <a:gd name="connsiteX48" fmla="*/ 310272 w 381000"/>
                <a:gd name="connsiteY48" fmla="*/ 188169 h 376420"/>
                <a:gd name="connsiteX49" fmla="*/ 299325 w 381000"/>
                <a:gd name="connsiteY49" fmla="*/ 188166 h 376420"/>
                <a:gd name="connsiteX50" fmla="*/ 271464 w 381000"/>
                <a:gd name="connsiteY50" fmla="*/ 208599 h 376420"/>
                <a:gd name="connsiteX51" fmla="*/ 235842 w 381000"/>
                <a:gd name="connsiteY51" fmla="*/ 214208 h 376420"/>
                <a:gd name="connsiteX52" fmla="*/ 228600 w 381000"/>
                <a:gd name="connsiteY52" fmla="*/ 221552 h 376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81000" h="376420">
                  <a:moveTo>
                    <a:pt x="76200" y="76200"/>
                  </a:moveTo>
                  <a:lnTo>
                    <a:pt x="76200" y="109538"/>
                  </a:lnTo>
                  <a:lnTo>
                    <a:pt x="45244" y="109538"/>
                  </a:lnTo>
                  <a:cubicBezTo>
                    <a:pt x="20256" y="109538"/>
                    <a:pt x="0" y="129793"/>
                    <a:pt x="0" y="154781"/>
                  </a:cubicBezTo>
                  <a:lnTo>
                    <a:pt x="0" y="330994"/>
                  </a:lnTo>
                  <a:cubicBezTo>
                    <a:pt x="0" y="355982"/>
                    <a:pt x="20256" y="376238"/>
                    <a:pt x="45244" y="376238"/>
                  </a:cubicBezTo>
                  <a:lnTo>
                    <a:pt x="259556" y="376238"/>
                  </a:lnTo>
                  <a:cubicBezTo>
                    <a:pt x="261360" y="376238"/>
                    <a:pt x="263140" y="376132"/>
                    <a:pt x="264887" y="375927"/>
                  </a:cubicBezTo>
                  <a:cubicBezTo>
                    <a:pt x="260925" y="373007"/>
                    <a:pt x="256784" y="369684"/>
                    <a:pt x="252626" y="365943"/>
                  </a:cubicBezTo>
                  <a:cubicBezTo>
                    <a:pt x="232122" y="347495"/>
                    <a:pt x="209550" y="317144"/>
                    <a:pt x="209550" y="273844"/>
                  </a:cubicBezTo>
                  <a:lnTo>
                    <a:pt x="209550" y="222307"/>
                  </a:lnTo>
                  <a:cubicBezTo>
                    <a:pt x="209550" y="208403"/>
                    <a:pt x="220413" y="196916"/>
                    <a:pt x="234295" y="196146"/>
                  </a:cubicBezTo>
                  <a:lnTo>
                    <a:pt x="234404" y="196140"/>
                  </a:lnTo>
                  <a:cubicBezTo>
                    <a:pt x="234529" y="196132"/>
                    <a:pt x="234744" y="196118"/>
                    <a:pt x="235038" y="196098"/>
                  </a:cubicBezTo>
                  <a:cubicBezTo>
                    <a:pt x="235628" y="196056"/>
                    <a:pt x="236530" y="195987"/>
                    <a:pt x="237674" y="195885"/>
                  </a:cubicBezTo>
                  <a:cubicBezTo>
                    <a:pt x="239980" y="195680"/>
                    <a:pt x="243189" y="195344"/>
                    <a:pt x="246762" y="194836"/>
                  </a:cubicBezTo>
                  <a:cubicBezTo>
                    <a:pt x="254648" y="193713"/>
                    <a:pt x="261563" y="192104"/>
                    <a:pt x="265178" y="190463"/>
                  </a:cubicBezTo>
                  <a:cubicBezTo>
                    <a:pt x="267810" y="189267"/>
                    <a:pt x="272652" y="185901"/>
                    <a:pt x="278087" y="181386"/>
                  </a:cubicBezTo>
                  <a:cubicBezTo>
                    <a:pt x="280507" y="179374"/>
                    <a:pt x="282622" y="177493"/>
                    <a:pt x="284127" y="176118"/>
                  </a:cubicBezTo>
                  <a:cubicBezTo>
                    <a:pt x="284874" y="175435"/>
                    <a:pt x="285456" y="174891"/>
                    <a:pt x="285835" y="174533"/>
                  </a:cubicBezTo>
                  <a:lnTo>
                    <a:pt x="286242" y="174147"/>
                  </a:lnTo>
                  <a:lnTo>
                    <a:pt x="286311" y="174080"/>
                  </a:lnTo>
                  <a:cubicBezTo>
                    <a:pt x="291455" y="169091"/>
                    <a:pt x="298136" y="166626"/>
                    <a:pt x="304800" y="166688"/>
                  </a:cubicBezTo>
                  <a:lnTo>
                    <a:pt x="304800" y="154781"/>
                  </a:lnTo>
                  <a:cubicBezTo>
                    <a:pt x="304800" y="129793"/>
                    <a:pt x="284544" y="109538"/>
                    <a:pt x="259556" y="109538"/>
                  </a:cubicBezTo>
                  <a:lnTo>
                    <a:pt x="228600" y="109538"/>
                  </a:lnTo>
                  <a:lnTo>
                    <a:pt x="228600" y="76200"/>
                  </a:lnTo>
                  <a:cubicBezTo>
                    <a:pt x="228600" y="34116"/>
                    <a:pt x="194484" y="0"/>
                    <a:pt x="152400" y="0"/>
                  </a:cubicBezTo>
                  <a:cubicBezTo>
                    <a:pt x="110316" y="0"/>
                    <a:pt x="76200" y="34116"/>
                    <a:pt x="76200" y="76200"/>
                  </a:cubicBezTo>
                  <a:close/>
                  <a:moveTo>
                    <a:pt x="152400" y="23813"/>
                  </a:moveTo>
                  <a:cubicBezTo>
                    <a:pt x="181333" y="23813"/>
                    <a:pt x="204788" y="47267"/>
                    <a:pt x="204788" y="76200"/>
                  </a:cubicBezTo>
                  <a:lnTo>
                    <a:pt x="204788" y="109538"/>
                  </a:lnTo>
                  <a:lnTo>
                    <a:pt x="100013" y="109538"/>
                  </a:lnTo>
                  <a:lnTo>
                    <a:pt x="100013" y="76200"/>
                  </a:lnTo>
                  <a:cubicBezTo>
                    <a:pt x="100013" y="47267"/>
                    <a:pt x="123467" y="23813"/>
                    <a:pt x="152400" y="23813"/>
                  </a:cubicBezTo>
                  <a:close/>
                  <a:moveTo>
                    <a:pt x="180975" y="242888"/>
                  </a:moveTo>
                  <a:cubicBezTo>
                    <a:pt x="180975" y="258669"/>
                    <a:pt x="168182" y="271463"/>
                    <a:pt x="152400" y="271463"/>
                  </a:cubicBezTo>
                  <a:cubicBezTo>
                    <a:pt x="136618" y="271463"/>
                    <a:pt x="123825" y="258669"/>
                    <a:pt x="123825" y="242888"/>
                  </a:cubicBezTo>
                  <a:cubicBezTo>
                    <a:pt x="123825" y="227106"/>
                    <a:pt x="136618" y="214313"/>
                    <a:pt x="152400" y="214313"/>
                  </a:cubicBezTo>
                  <a:cubicBezTo>
                    <a:pt x="168182" y="214313"/>
                    <a:pt x="180975" y="227106"/>
                    <a:pt x="180975" y="242888"/>
                  </a:cubicBezTo>
                  <a:close/>
                  <a:moveTo>
                    <a:pt x="228600" y="221552"/>
                  </a:moveTo>
                  <a:lnTo>
                    <a:pt x="228600" y="276227"/>
                  </a:lnTo>
                  <a:cubicBezTo>
                    <a:pt x="228600" y="337974"/>
                    <a:pt x="288743" y="369549"/>
                    <a:pt x="302156" y="375823"/>
                  </a:cubicBezTo>
                  <a:cubicBezTo>
                    <a:pt x="303857" y="376619"/>
                    <a:pt x="305717" y="376619"/>
                    <a:pt x="307419" y="375827"/>
                  </a:cubicBezTo>
                  <a:cubicBezTo>
                    <a:pt x="320839" y="369580"/>
                    <a:pt x="381000" y="338228"/>
                    <a:pt x="381000" y="278249"/>
                  </a:cubicBezTo>
                  <a:lnTo>
                    <a:pt x="381000" y="221549"/>
                  </a:lnTo>
                  <a:cubicBezTo>
                    <a:pt x="381000" y="217561"/>
                    <a:pt x="377744" y="214343"/>
                    <a:pt x="373759" y="214207"/>
                  </a:cubicBezTo>
                  <a:cubicBezTo>
                    <a:pt x="364597" y="213893"/>
                    <a:pt x="348735" y="212739"/>
                    <a:pt x="338124" y="208599"/>
                  </a:cubicBezTo>
                  <a:cubicBezTo>
                    <a:pt x="328258" y="204749"/>
                    <a:pt x="316856" y="194597"/>
                    <a:pt x="310272" y="188169"/>
                  </a:cubicBezTo>
                  <a:cubicBezTo>
                    <a:pt x="307263" y="185232"/>
                    <a:pt x="302335" y="185231"/>
                    <a:pt x="299325" y="188166"/>
                  </a:cubicBezTo>
                  <a:cubicBezTo>
                    <a:pt x="292735" y="194593"/>
                    <a:pt x="281323" y="204748"/>
                    <a:pt x="271464" y="208599"/>
                  </a:cubicBezTo>
                  <a:cubicBezTo>
                    <a:pt x="260859" y="212742"/>
                    <a:pt x="245002" y="213895"/>
                    <a:pt x="235842" y="214208"/>
                  </a:cubicBezTo>
                  <a:cubicBezTo>
                    <a:pt x="231857" y="214344"/>
                    <a:pt x="228600" y="217563"/>
                    <a:pt x="228600" y="221552"/>
                  </a:cubicBezTo>
                  <a:close/>
                </a:path>
              </a:pathLst>
            </a:custGeom>
            <a:solidFill>
              <a:schemeClr val="bg1"/>
            </a:solidFill>
            <a:ln w="2762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813BCA7-EB10-3CCA-BC63-526CDD2F7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217624" y="2750982"/>
            <a:ext cx="1253304" cy="1253304"/>
            <a:chOff x="6217624" y="2750982"/>
            <a:chExt cx="1253304" cy="1253304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B15C05B-27CE-1289-E946-CE6332E68C94}"/>
                </a:ext>
              </a:extLst>
            </p:cNvPr>
            <p:cNvSpPr/>
            <p:nvPr/>
          </p:nvSpPr>
          <p:spPr bwMode="auto">
            <a:xfrm>
              <a:off x="6217624" y="2750982"/>
              <a:ext cx="1253304" cy="1253304"/>
            </a:xfrm>
            <a:prstGeom prst="ellipse">
              <a:avLst/>
            </a:prstGeom>
            <a:gradFill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</a:gradFill>
            <a:effectLst/>
          </p:spPr>
          <p:txBody>
            <a:bodyPr wrap="square" lIns="0" tIns="0" rIns="0" bIns="0" anchor="t" anchorCtr="0"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kern="0" err="1">
                <a:ln w="3175">
                  <a:noFill/>
                </a:ln>
                <a:solidFill>
                  <a:srgbClr val="3A20A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40" name="Graphic 14">
              <a:extLst>
                <a:ext uri="{FF2B5EF4-FFF2-40B4-BE49-F238E27FC236}">
                  <a16:creationId xmlns:a16="http://schemas.microsoft.com/office/drawing/2014/main" id="{A943B3E9-CFAE-3FA5-E17F-F7BC025D55D2}"/>
                </a:ext>
              </a:extLst>
            </p:cNvPr>
            <p:cNvSpPr/>
            <p:nvPr/>
          </p:nvSpPr>
          <p:spPr>
            <a:xfrm>
              <a:off x="6496083" y="3029523"/>
              <a:ext cx="696387" cy="696222"/>
            </a:xfrm>
            <a:custGeom>
              <a:avLst/>
              <a:gdLst>
                <a:gd name="connsiteX0" fmla="*/ 174401 w 532852"/>
                <a:gd name="connsiteY0" fmla="*/ 388199 h 532726"/>
                <a:gd name="connsiteX1" fmla="*/ 197888 w 532852"/>
                <a:gd name="connsiteY1" fmla="*/ 395675 h 532726"/>
                <a:gd name="connsiteX2" fmla="*/ 221286 w 532852"/>
                <a:gd name="connsiteY2" fmla="*/ 388322 h 532726"/>
                <a:gd name="connsiteX3" fmla="*/ 235245 w 532852"/>
                <a:gd name="connsiteY3" fmla="*/ 370984 h 532726"/>
                <a:gd name="connsiteX4" fmla="*/ 254060 w 532852"/>
                <a:gd name="connsiteY4" fmla="*/ 313609 h 532726"/>
                <a:gd name="connsiteX5" fmla="*/ 276727 w 532852"/>
                <a:gd name="connsiteY5" fmla="*/ 276905 h 532726"/>
                <a:gd name="connsiteX6" fmla="*/ 313429 w 532852"/>
                <a:gd name="connsiteY6" fmla="*/ 254240 h 532726"/>
                <a:gd name="connsiteX7" fmla="*/ 368704 w 532852"/>
                <a:gd name="connsiteY7" fmla="*/ 236231 h 532726"/>
                <a:gd name="connsiteX8" fmla="*/ 388362 w 532852"/>
                <a:gd name="connsiteY8" fmla="*/ 221378 h 532726"/>
                <a:gd name="connsiteX9" fmla="*/ 395831 w 532852"/>
                <a:gd name="connsiteY9" fmla="*/ 197900 h 532726"/>
                <a:gd name="connsiteX10" fmla="*/ 388362 w 532852"/>
                <a:gd name="connsiteY10" fmla="*/ 174420 h 532726"/>
                <a:gd name="connsiteX11" fmla="*/ 368704 w 532852"/>
                <a:gd name="connsiteY11" fmla="*/ 159569 h 532726"/>
                <a:gd name="connsiteX12" fmla="*/ 312379 w 532852"/>
                <a:gd name="connsiteY12" fmla="*/ 141408 h 532726"/>
                <a:gd name="connsiteX13" fmla="*/ 275722 w 532852"/>
                <a:gd name="connsiteY13" fmla="*/ 118757 h 532726"/>
                <a:gd name="connsiteX14" fmla="*/ 253086 w 532852"/>
                <a:gd name="connsiteY14" fmla="*/ 82222 h 532726"/>
                <a:gd name="connsiteX15" fmla="*/ 235138 w 532852"/>
                <a:gd name="connsiteY15" fmla="*/ 26977 h 532726"/>
                <a:gd name="connsiteX16" fmla="*/ 220281 w 532852"/>
                <a:gd name="connsiteY16" fmla="*/ 7325 h 532726"/>
                <a:gd name="connsiteX17" fmla="*/ 196800 w 532852"/>
                <a:gd name="connsiteY17" fmla="*/ 0 h 532726"/>
                <a:gd name="connsiteX18" fmla="*/ 173318 w 532852"/>
                <a:gd name="connsiteY18" fmla="*/ 7325 h 532726"/>
                <a:gd name="connsiteX19" fmla="*/ 158294 w 532852"/>
                <a:gd name="connsiteY19" fmla="*/ 27419 h 532726"/>
                <a:gd name="connsiteX20" fmla="*/ 140133 w 532852"/>
                <a:gd name="connsiteY20" fmla="*/ 83242 h 532726"/>
                <a:gd name="connsiteX21" fmla="*/ 118227 w 532852"/>
                <a:gd name="connsiteY21" fmla="*/ 118650 h 532726"/>
                <a:gd name="connsiteX22" fmla="*/ 82347 w 532852"/>
                <a:gd name="connsiteY22" fmla="*/ 141362 h 532726"/>
                <a:gd name="connsiteX23" fmla="*/ 27134 w 532852"/>
                <a:gd name="connsiteY23" fmla="*/ 159295 h 532726"/>
                <a:gd name="connsiteX24" fmla="*/ 11470 w 532852"/>
                <a:gd name="connsiteY24" fmla="*/ 169334 h 532726"/>
                <a:gd name="connsiteX25" fmla="*/ 1917 w 532852"/>
                <a:gd name="connsiteY25" fmla="*/ 185300 h 532726"/>
                <a:gd name="connsiteX26" fmla="*/ 477 w 532852"/>
                <a:gd name="connsiteY26" fmla="*/ 203849 h 532726"/>
                <a:gd name="connsiteX27" fmla="*/ 7451 w 532852"/>
                <a:gd name="connsiteY27" fmla="*/ 221100 h 532726"/>
                <a:gd name="connsiteX28" fmla="*/ 27575 w 532852"/>
                <a:gd name="connsiteY28" fmla="*/ 236125 h 532726"/>
                <a:gd name="connsiteX29" fmla="*/ 82195 w 532852"/>
                <a:gd name="connsiteY29" fmla="*/ 253859 h 532726"/>
                <a:gd name="connsiteX30" fmla="*/ 118912 w 532852"/>
                <a:gd name="connsiteY30" fmla="*/ 276602 h 532726"/>
                <a:gd name="connsiteX31" fmla="*/ 126660 w 532852"/>
                <a:gd name="connsiteY31" fmla="*/ 285416 h 532726"/>
                <a:gd name="connsiteX32" fmla="*/ 141594 w 532852"/>
                <a:gd name="connsiteY32" fmla="*/ 313380 h 532726"/>
                <a:gd name="connsiteX33" fmla="*/ 159542 w 532852"/>
                <a:gd name="connsiteY33" fmla="*/ 368533 h 532726"/>
                <a:gd name="connsiteX34" fmla="*/ 174401 w 532852"/>
                <a:gd name="connsiteY34" fmla="*/ 388199 h 532726"/>
                <a:gd name="connsiteX35" fmla="*/ 409113 w 532852"/>
                <a:gd name="connsiteY35" fmla="*/ 527223 h 532726"/>
                <a:gd name="connsiteX36" fmla="*/ 426223 w 532852"/>
                <a:gd name="connsiteY36" fmla="*/ 532681 h 532726"/>
                <a:gd name="connsiteX37" fmla="*/ 426299 w 532852"/>
                <a:gd name="connsiteY37" fmla="*/ 532726 h 532726"/>
                <a:gd name="connsiteX38" fmla="*/ 443594 w 532852"/>
                <a:gd name="connsiteY38" fmla="*/ 527144 h 532726"/>
                <a:gd name="connsiteX39" fmla="*/ 454370 w 532852"/>
                <a:gd name="connsiteY39" fmla="*/ 512510 h 532726"/>
                <a:gd name="connsiteX40" fmla="*/ 463032 w 532852"/>
                <a:gd name="connsiteY40" fmla="*/ 485870 h 532726"/>
                <a:gd name="connsiteX41" fmla="*/ 471770 w 532852"/>
                <a:gd name="connsiteY41" fmla="*/ 471713 h 532726"/>
                <a:gd name="connsiteX42" fmla="*/ 485851 w 532852"/>
                <a:gd name="connsiteY42" fmla="*/ 463006 h 532726"/>
                <a:gd name="connsiteX43" fmla="*/ 513100 w 532852"/>
                <a:gd name="connsiteY43" fmla="*/ 454146 h 532726"/>
                <a:gd name="connsiteX44" fmla="*/ 524509 w 532852"/>
                <a:gd name="connsiteY44" fmla="*/ 446828 h 532726"/>
                <a:gd name="connsiteX45" fmla="*/ 531462 w 532852"/>
                <a:gd name="connsiteY45" fmla="*/ 435192 h 532726"/>
                <a:gd name="connsiteX46" fmla="*/ 532501 w 532852"/>
                <a:gd name="connsiteY46" fmla="*/ 421677 h 532726"/>
                <a:gd name="connsiteX47" fmla="*/ 527409 w 532852"/>
                <a:gd name="connsiteY47" fmla="*/ 409117 h 532726"/>
                <a:gd name="connsiteX48" fmla="*/ 512110 w 532852"/>
                <a:gd name="connsiteY48" fmla="*/ 398004 h 532726"/>
                <a:gd name="connsiteX49" fmla="*/ 485364 w 532852"/>
                <a:gd name="connsiteY49" fmla="*/ 389342 h 532726"/>
                <a:gd name="connsiteX50" fmla="*/ 471255 w 532852"/>
                <a:gd name="connsiteY50" fmla="*/ 380615 h 532726"/>
                <a:gd name="connsiteX51" fmla="*/ 462529 w 532852"/>
                <a:gd name="connsiteY51" fmla="*/ 366508 h 532726"/>
                <a:gd name="connsiteX52" fmla="*/ 453670 w 532852"/>
                <a:gd name="connsiteY52" fmla="*/ 339274 h 532726"/>
                <a:gd name="connsiteX53" fmla="*/ 442862 w 532852"/>
                <a:gd name="connsiteY53" fmla="*/ 324980 h 532726"/>
                <a:gd name="connsiteX54" fmla="*/ 430181 w 532852"/>
                <a:gd name="connsiteY54" fmla="*/ 319862 h 532726"/>
                <a:gd name="connsiteX55" fmla="*/ 416553 w 532852"/>
                <a:gd name="connsiteY55" fmla="*/ 320989 h 532726"/>
                <a:gd name="connsiteX56" fmla="*/ 404885 w 532852"/>
                <a:gd name="connsiteY56" fmla="*/ 328118 h 532726"/>
                <a:gd name="connsiteX57" fmla="*/ 397665 w 532852"/>
                <a:gd name="connsiteY57" fmla="*/ 339731 h 532726"/>
                <a:gd name="connsiteX58" fmla="*/ 388958 w 532852"/>
                <a:gd name="connsiteY58" fmla="*/ 366478 h 532726"/>
                <a:gd name="connsiteX59" fmla="*/ 380486 w 532852"/>
                <a:gd name="connsiteY59" fmla="*/ 380426 h 532726"/>
                <a:gd name="connsiteX60" fmla="*/ 366747 w 532852"/>
                <a:gd name="connsiteY60" fmla="*/ 389236 h 532726"/>
                <a:gd name="connsiteX61" fmla="*/ 339483 w 532852"/>
                <a:gd name="connsiteY61" fmla="*/ 398096 h 532726"/>
                <a:gd name="connsiteX62" fmla="*/ 325096 w 532852"/>
                <a:gd name="connsiteY62" fmla="*/ 409003 h 532726"/>
                <a:gd name="connsiteX63" fmla="*/ 319726 w 532852"/>
                <a:gd name="connsiteY63" fmla="*/ 426240 h 532726"/>
                <a:gd name="connsiteX64" fmla="*/ 325367 w 532852"/>
                <a:gd name="connsiteY64" fmla="*/ 443390 h 532726"/>
                <a:gd name="connsiteX65" fmla="*/ 339925 w 532852"/>
                <a:gd name="connsiteY65" fmla="*/ 454070 h 532726"/>
                <a:gd name="connsiteX66" fmla="*/ 366595 w 532852"/>
                <a:gd name="connsiteY66" fmla="*/ 462747 h 532726"/>
                <a:gd name="connsiteX67" fmla="*/ 380728 w 532852"/>
                <a:gd name="connsiteY67" fmla="*/ 471505 h 532726"/>
                <a:gd name="connsiteX68" fmla="*/ 389429 w 532852"/>
                <a:gd name="connsiteY68" fmla="*/ 485672 h 532726"/>
                <a:gd name="connsiteX69" fmla="*/ 398289 w 532852"/>
                <a:gd name="connsiteY69" fmla="*/ 512891 h 532726"/>
                <a:gd name="connsiteX70" fmla="*/ 409113 w 532852"/>
                <a:gd name="connsiteY70" fmla="*/ 527223 h 53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532852" h="532726">
                  <a:moveTo>
                    <a:pt x="174401" y="388199"/>
                  </a:moveTo>
                  <a:cubicBezTo>
                    <a:pt x="181268" y="393060"/>
                    <a:pt x="189474" y="395672"/>
                    <a:pt x="197888" y="395675"/>
                  </a:cubicBezTo>
                  <a:cubicBezTo>
                    <a:pt x="206261" y="395702"/>
                    <a:pt x="214435" y="393133"/>
                    <a:pt x="221286" y="388322"/>
                  </a:cubicBezTo>
                  <a:cubicBezTo>
                    <a:pt x="227449" y="383940"/>
                    <a:pt x="232280" y="377939"/>
                    <a:pt x="235245" y="370984"/>
                  </a:cubicBezTo>
                  <a:lnTo>
                    <a:pt x="254060" y="313609"/>
                  </a:lnTo>
                  <a:cubicBezTo>
                    <a:pt x="258661" y="299779"/>
                    <a:pt x="266421" y="287211"/>
                    <a:pt x="276727" y="276905"/>
                  </a:cubicBezTo>
                  <a:cubicBezTo>
                    <a:pt x="287033" y="266599"/>
                    <a:pt x="299599" y="258839"/>
                    <a:pt x="313429" y="254240"/>
                  </a:cubicBezTo>
                  <a:lnTo>
                    <a:pt x="368704" y="236231"/>
                  </a:lnTo>
                  <a:cubicBezTo>
                    <a:pt x="376636" y="233433"/>
                    <a:pt x="383505" y="228244"/>
                    <a:pt x="388362" y="221378"/>
                  </a:cubicBezTo>
                  <a:cubicBezTo>
                    <a:pt x="393221" y="214514"/>
                    <a:pt x="395831" y="206311"/>
                    <a:pt x="395831" y="197900"/>
                  </a:cubicBezTo>
                  <a:cubicBezTo>
                    <a:pt x="395831" y="189489"/>
                    <a:pt x="393221" y="181286"/>
                    <a:pt x="388362" y="174420"/>
                  </a:cubicBezTo>
                  <a:cubicBezTo>
                    <a:pt x="383505" y="167555"/>
                    <a:pt x="376636" y="162365"/>
                    <a:pt x="368704" y="159569"/>
                  </a:cubicBezTo>
                  <a:lnTo>
                    <a:pt x="312379" y="141408"/>
                  </a:lnTo>
                  <a:cubicBezTo>
                    <a:pt x="298578" y="136785"/>
                    <a:pt x="286031" y="129032"/>
                    <a:pt x="275722" y="118757"/>
                  </a:cubicBezTo>
                  <a:cubicBezTo>
                    <a:pt x="265458" y="108489"/>
                    <a:pt x="257709" y="95985"/>
                    <a:pt x="253086" y="82222"/>
                  </a:cubicBezTo>
                  <a:lnTo>
                    <a:pt x="235138" y="26977"/>
                  </a:lnTo>
                  <a:cubicBezTo>
                    <a:pt x="232345" y="19044"/>
                    <a:pt x="227152" y="12176"/>
                    <a:pt x="220281" y="7325"/>
                  </a:cubicBezTo>
                  <a:cubicBezTo>
                    <a:pt x="213380" y="2555"/>
                    <a:pt x="205189" y="0"/>
                    <a:pt x="196800" y="0"/>
                  </a:cubicBezTo>
                  <a:cubicBezTo>
                    <a:pt x="188410" y="0"/>
                    <a:pt x="180220" y="2555"/>
                    <a:pt x="173318" y="7325"/>
                  </a:cubicBezTo>
                  <a:cubicBezTo>
                    <a:pt x="166324" y="12278"/>
                    <a:pt x="161066" y="19308"/>
                    <a:pt x="158294" y="27419"/>
                  </a:cubicBezTo>
                  <a:lnTo>
                    <a:pt x="140133" y="83242"/>
                  </a:lnTo>
                  <a:cubicBezTo>
                    <a:pt x="135564" y="96530"/>
                    <a:pt x="128079" y="108629"/>
                    <a:pt x="118227" y="118650"/>
                  </a:cubicBezTo>
                  <a:cubicBezTo>
                    <a:pt x="108159" y="128861"/>
                    <a:pt x="95884" y="136631"/>
                    <a:pt x="82347" y="141362"/>
                  </a:cubicBezTo>
                  <a:lnTo>
                    <a:pt x="27134" y="159295"/>
                  </a:lnTo>
                  <a:cubicBezTo>
                    <a:pt x="21207" y="161385"/>
                    <a:pt x="15845" y="164822"/>
                    <a:pt x="11470" y="169334"/>
                  </a:cubicBezTo>
                  <a:cubicBezTo>
                    <a:pt x="7094" y="173846"/>
                    <a:pt x="3825" y="179311"/>
                    <a:pt x="1917" y="185300"/>
                  </a:cubicBezTo>
                  <a:cubicBezTo>
                    <a:pt x="10" y="191289"/>
                    <a:pt x="-483" y="197638"/>
                    <a:pt x="477" y="203849"/>
                  </a:cubicBezTo>
                  <a:cubicBezTo>
                    <a:pt x="1437" y="210062"/>
                    <a:pt x="3824" y="215965"/>
                    <a:pt x="7451" y="221100"/>
                  </a:cubicBezTo>
                  <a:cubicBezTo>
                    <a:pt x="12412" y="228099"/>
                    <a:pt x="19454" y="233357"/>
                    <a:pt x="27575" y="236125"/>
                  </a:cubicBezTo>
                  <a:lnTo>
                    <a:pt x="82195" y="253859"/>
                  </a:lnTo>
                  <a:cubicBezTo>
                    <a:pt x="96031" y="258493"/>
                    <a:pt x="108600" y="266278"/>
                    <a:pt x="118912" y="276602"/>
                  </a:cubicBezTo>
                  <a:cubicBezTo>
                    <a:pt x="121672" y="279379"/>
                    <a:pt x="124260" y="282323"/>
                    <a:pt x="126660" y="285416"/>
                  </a:cubicBezTo>
                  <a:cubicBezTo>
                    <a:pt x="133196" y="293818"/>
                    <a:pt x="138247" y="303276"/>
                    <a:pt x="141594" y="313380"/>
                  </a:cubicBezTo>
                  <a:lnTo>
                    <a:pt x="159542" y="368533"/>
                  </a:lnTo>
                  <a:cubicBezTo>
                    <a:pt x="162341" y="376467"/>
                    <a:pt x="167532" y="383339"/>
                    <a:pt x="174401" y="388199"/>
                  </a:cubicBezTo>
                  <a:close/>
                  <a:moveTo>
                    <a:pt x="409113" y="527223"/>
                  </a:moveTo>
                  <a:cubicBezTo>
                    <a:pt x="414115" y="530767"/>
                    <a:pt x="420093" y="532673"/>
                    <a:pt x="426223" y="532681"/>
                  </a:cubicBezTo>
                  <a:lnTo>
                    <a:pt x="426299" y="532726"/>
                  </a:lnTo>
                  <a:cubicBezTo>
                    <a:pt x="432507" y="532723"/>
                    <a:pt x="438557" y="530772"/>
                    <a:pt x="443594" y="527144"/>
                  </a:cubicBezTo>
                  <a:cubicBezTo>
                    <a:pt x="448631" y="523516"/>
                    <a:pt x="452400" y="518397"/>
                    <a:pt x="454370" y="512510"/>
                  </a:cubicBezTo>
                  <a:lnTo>
                    <a:pt x="463032" y="485870"/>
                  </a:lnTo>
                  <a:cubicBezTo>
                    <a:pt x="464822" y="480544"/>
                    <a:pt x="467812" y="475702"/>
                    <a:pt x="471770" y="471713"/>
                  </a:cubicBezTo>
                  <a:cubicBezTo>
                    <a:pt x="475729" y="467763"/>
                    <a:pt x="480549" y="464784"/>
                    <a:pt x="485851" y="463006"/>
                  </a:cubicBezTo>
                  <a:lnTo>
                    <a:pt x="513100" y="454146"/>
                  </a:lnTo>
                  <a:cubicBezTo>
                    <a:pt x="517417" y="452621"/>
                    <a:pt x="521323" y="450117"/>
                    <a:pt x="524509" y="446828"/>
                  </a:cubicBezTo>
                  <a:cubicBezTo>
                    <a:pt x="527695" y="443539"/>
                    <a:pt x="530075" y="439556"/>
                    <a:pt x="531462" y="435192"/>
                  </a:cubicBezTo>
                  <a:cubicBezTo>
                    <a:pt x="532848" y="430829"/>
                    <a:pt x="533205" y="426203"/>
                    <a:pt x="532501" y="421677"/>
                  </a:cubicBezTo>
                  <a:cubicBezTo>
                    <a:pt x="531798" y="417153"/>
                    <a:pt x="530055" y="412854"/>
                    <a:pt x="527409" y="409117"/>
                  </a:cubicBezTo>
                  <a:cubicBezTo>
                    <a:pt x="523648" y="403853"/>
                    <a:pt x="518279" y="399953"/>
                    <a:pt x="512110" y="398004"/>
                  </a:cubicBezTo>
                  <a:lnTo>
                    <a:pt x="485364" y="389342"/>
                  </a:lnTo>
                  <a:cubicBezTo>
                    <a:pt x="480048" y="387566"/>
                    <a:pt x="475218" y="384579"/>
                    <a:pt x="471255" y="380615"/>
                  </a:cubicBezTo>
                  <a:cubicBezTo>
                    <a:pt x="467293" y="376653"/>
                    <a:pt x="464304" y="371822"/>
                    <a:pt x="462529" y="366508"/>
                  </a:cubicBezTo>
                  <a:lnTo>
                    <a:pt x="453670" y="339274"/>
                  </a:lnTo>
                  <a:cubicBezTo>
                    <a:pt x="451642" y="333500"/>
                    <a:pt x="447864" y="328503"/>
                    <a:pt x="442862" y="324980"/>
                  </a:cubicBezTo>
                  <a:cubicBezTo>
                    <a:pt x="439092" y="322307"/>
                    <a:pt x="434749" y="320555"/>
                    <a:pt x="430181" y="319862"/>
                  </a:cubicBezTo>
                  <a:cubicBezTo>
                    <a:pt x="425613" y="319170"/>
                    <a:pt x="420945" y="319555"/>
                    <a:pt x="416553" y="320989"/>
                  </a:cubicBezTo>
                  <a:cubicBezTo>
                    <a:pt x="412160" y="322421"/>
                    <a:pt x="408164" y="324863"/>
                    <a:pt x="404885" y="328118"/>
                  </a:cubicBezTo>
                  <a:cubicBezTo>
                    <a:pt x="401605" y="331372"/>
                    <a:pt x="399132" y="335350"/>
                    <a:pt x="397665" y="339731"/>
                  </a:cubicBezTo>
                  <a:lnTo>
                    <a:pt x="388958" y="366478"/>
                  </a:lnTo>
                  <a:cubicBezTo>
                    <a:pt x="387233" y="371711"/>
                    <a:pt x="384336" y="376482"/>
                    <a:pt x="380486" y="380426"/>
                  </a:cubicBezTo>
                  <a:cubicBezTo>
                    <a:pt x="376638" y="384371"/>
                    <a:pt x="371938" y="387383"/>
                    <a:pt x="366747" y="389236"/>
                  </a:cubicBezTo>
                  <a:lnTo>
                    <a:pt x="339483" y="398096"/>
                  </a:lnTo>
                  <a:cubicBezTo>
                    <a:pt x="333668" y="400143"/>
                    <a:pt x="328639" y="403958"/>
                    <a:pt x="325096" y="409003"/>
                  </a:cubicBezTo>
                  <a:cubicBezTo>
                    <a:pt x="321554" y="414049"/>
                    <a:pt x="319677" y="420074"/>
                    <a:pt x="319726" y="426240"/>
                  </a:cubicBezTo>
                  <a:cubicBezTo>
                    <a:pt x="319774" y="432405"/>
                    <a:pt x="321747" y="438399"/>
                    <a:pt x="325367" y="443390"/>
                  </a:cubicBezTo>
                  <a:cubicBezTo>
                    <a:pt x="328989" y="448378"/>
                    <a:pt x="334078" y="452112"/>
                    <a:pt x="339925" y="454070"/>
                  </a:cubicBezTo>
                  <a:lnTo>
                    <a:pt x="366595" y="462747"/>
                  </a:lnTo>
                  <a:cubicBezTo>
                    <a:pt x="371923" y="464525"/>
                    <a:pt x="376762" y="467524"/>
                    <a:pt x="380728" y="471505"/>
                  </a:cubicBezTo>
                  <a:cubicBezTo>
                    <a:pt x="384692" y="475485"/>
                    <a:pt x="387671" y="480335"/>
                    <a:pt x="389429" y="485672"/>
                  </a:cubicBezTo>
                  <a:lnTo>
                    <a:pt x="398289" y="512891"/>
                  </a:lnTo>
                  <a:cubicBezTo>
                    <a:pt x="400329" y="518671"/>
                    <a:pt x="404109" y="523679"/>
                    <a:pt x="409113" y="527223"/>
                  </a:cubicBezTo>
                  <a:close/>
                </a:path>
              </a:pathLst>
            </a:custGeom>
            <a:solidFill>
              <a:schemeClr val="bg1"/>
            </a:solidFill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27271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7 -1.11111E-6 L -4.16667E-7 0.06366 " pathEditMode="relative" rAng="0" ptsTypes="AA">
                                      <p:cBhvr>
                                        <p:cTn id="12" dur="5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375E-6 -1.11111E-6 L -4.375E-6 0.06366 " pathEditMode="relative" rAng="0" ptsTypes="AA">
                                      <p:cBhvr>
                                        <p:cTn id="20" dur="5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75E-6 -1.11111E-6 L -3.75E-6 0.06366 " pathEditMode="relative" rAng="0" ptsTypes="AA">
                                      <p:cBhvr>
                                        <p:cTn id="31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75E-6 -1.11111E-6 L -3.75E-6 0.06366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15" grpId="0"/>
      <p:bldP spid="16" grpId="0"/>
      <p:bldP spid="18" grpId="0"/>
    </p:bldLst>
  </p:timing>
</p:sld>
</file>

<file path=ppt/theme/theme1.xml><?xml version="1.0" encoding="utf-8"?>
<a:theme xmlns:a="http://schemas.openxmlformats.org/drawingml/2006/main" name="1_Azure 2023 Template">
  <a:themeElements>
    <a:clrScheme name="Custom 20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502AD4"/>
      </a:hlink>
      <a:folHlink>
        <a:srgbClr val="D502AA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2117</Words>
  <Application>Microsoft Office PowerPoint</Application>
  <PresentationFormat>Widescreen</PresentationFormat>
  <Paragraphs>564</Paragraphs>
  <Slides>60</Slides>
  <Notes>59</Notes>
  <HiddenSlides>1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2" baseType="lpstr">
      <vt:lpstr>Aptos</vt:lpstr>
      <vt:lpstr>Arial</vt:lpstr>
      <vt:lpstr>Calibri</vt:lpstr>
      <vt:lpstr>Open Sans</vt:lpstr>
      <vt:lpstr>Open Sans Semibold</vt:lpstr>
      <vt:lpstr>Open Sans Semibold</vt:lpstr>
      <vt:lpstr>Segoe Sans Text</vt:lpstr>
      <vt:lpstr>Segoe UI</vt:lpstr>
      <vt:lpstr>Segoe UI Semibold</vt:lpstr>
      <vt:lpstr>Segoe UI Variable Text Semibold</vt:lpstr>
      <vt:lpstr>Wingdings</vt:lpstr>
      <vt:lpstr>1_Azure 2023 Template</vt:lpstr>
      <vt:lpstr>Welcome to .NET 9</vt:lpstr>
      <vt:lpstr>Build anything with a unified platform</vt:lpstr>
      <vt:lpstr>PowerPoint Presentation</vt:lpstr>
      <vt:lpstr>NuGet Fastest Growing Package Ecosystem</vt:lpstr>
      <vt:lpstr>Loved by developers Trusted by enterprises</vt:lpstr>
      <vt:lpstr>.NET powers Microsoft at scale</vt:lpstr>
      <vt:lpstr>PowerPoint Presentation</vt:lpstr>
      <vt:lpstr>PowerPoint Presentation</vt:lpstr>
      <vt:lpstr>Announcing .NET 9</vt:lpstr>
      <vt:lpstr>.NET 9 Highlights</vt:lpstr>
      <vt:lpstr>Most performant release yet</vt:lpstr>
      <vt:lpstr>PowerPoint Presentation</vt:lpstr>
      <vt:lpstr>Biggest release  of .NET yet</vt:lpstr>
      <vt:lpstr>.NET 9 Community</vt:lpstr>
      <vt:lpstr>PowerPoint Presentation</vt:lpstr>
      <vt:lpstr>Best way to build apps</vt:lpstr>
      <vt:lpstr>.NET Aspire</vt:lpstr>
      <vt:lpstr>PowerPoint Presentation</vt:lpstr>
      <vt:lpstr>PowerPoint Presentation</vt:lpstr>
      <vt:lpstr>Demo</vt:lpstr>
      <vt:lpstr>PowerPoint Presentation</vt:lpstr>
      <vt:lpstr>💖 </vt:lpstr>
      <vt:lpstr>Demo</vt:lpstr>
      <vt:lpstr>PowerPoint Presentation</vt:lpstr>
      <vt:lpstr>PowerPoint Presentation</vt:lpstr>
      <vt:lpstr>AI</vt:lpstr>
      <vt:lpstr>.NET &amp; AI    </vt:lpstr>
      <vt:lpstr>Generative Applications Built on .NET</vt:lpstr>
      <vt:lpstr>KPMG Clara </vt:lpstr>
      <vt:lpstr>.NET AI Ecosystem</vt:lpstr>
      <vt:lpstr>Microsoft.Extensions.AI .NET AI Library</vt:lpstr>
      <vt:lpstr>PowerPoint Presentation</vt:lpstr>
      <vt:lpstr>Demo</vt:lpstr>
      <vt:lpstr>PowerPoint Presentation</vt:lpstr>
      <vt:lpstr>Client App Development</vt:lpstr>
      <vt:lpstr>Microsoft’s investments in  client development with .NET</vt:lpstr>
      <vt:lpstr>.NET Multi-platform App UI (MAUI)</vt:lpstr>
      <vt:lpstr>.NET MAUI in .NET 9</vt:lpstr>
      <vt:lpstr>.NET MAUI is Active and Growing</vt:lpstr>
      <vt:lpstr>Syncfusion Toolkit for .NET MAUI</vt:lpstr>
      <vt:lpstr>Demo</vt:lpstr>
      <vt:lpstr>PowerPoint Presentation</vt:lpstr>
      <vt:lpstr>PowerPoint Presentation</vt:lpstr>
      <vt:lpstr>Web Development</vt:lpstr>
      <vt:lpstr>ASP.NET Core:  Your Full Stack Web Platform for .NET</vt:lpstr>
      <vt:lpstr>ASP.NET Core in  .NET 9</vt:lpstr>
      <vt:lpstr>The fastest ASP.NET Core yet!</vt:lpstr>
      <vt:lpstr>Demo</vt:lpstr>
      <vt:lpstr>PowerPoint Presentation</vt:lpstr>
      <vt:lpstr>Developer Productivity</vt:lpstr>
      <vt:lpstr>PowerPoint Presentation</vt:lpstr>
      <vt:lpstr>Demo</vt:lpstr>
      <vt:lpstr>Visual Studio 2022 v17.12</vt:lpstr>
      <vt:lpstr>PowerPoint Presentation</vt:lpstr>
      <vt:lpstr>PowerPoint Presentation</vt:lpstr>
      <vt:lpstr>Your Windows Apps on .NET 9</vt:lpstr>
      <vt:lpstr>Get Modern &amp; Stay Modern</vt:lpstr>
      <vt:lpstr>Scale with Azure Ready for .NET 9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2024-11-13T23:45:42Z</dcterms:created>
  <dcterms:modified xsi:type="dcterms:W3CDTF">2024-11-14T17:11:06Z</dcterms:modified>
</cp:coreProperties>
</file>